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91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483F22-5450-C817-F127-1F408C798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E5DE69E-4CFB-59A1-A722-C61DEB473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56C3817-DCF4-313D-3634-93D3294BA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8695-EE16-4704-995F-60C174A3C5FE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FFCF01-5473-B0AB-82B0-E2272B247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05D1B7-0591-A013-5D67-AD4DBA4C0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44D-F3D4-4221-ACBC-7E5FDFBA7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014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2A1691-1165-8239-5963-1BC5D77D2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781AE05-64EB-7E42-7B26-891F40FEC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963FA2-6E39-6BF9-2CA8-7E4E727B9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8695-EE16-4704-995F-60C174A3C5FE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5B36650-4980-635A-D502-F674687A5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40E31E-F15F-DCF9-1C09-B3B9D4FD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44D-F3D4-4221-ACBC-7E5FDFBA7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091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C3D0507-E892-8941-011A-FB4491B9AA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536B577-B7C9-9F67-3EFC-12916A88A2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2A1AD3-43E5-93D2-F95B-B4D117714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8695-EE16-4704-995F-60C174A3C5FE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970B50-E030-B125-5A2E-7D95092D3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CF7420-1566-7F05-579D-F15E9BAF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44D-F3D4-4221-ACBC-7E5FDFBA7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499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70103E-FAC0-A9F7-1389-EF0B777FA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08C615-998D-2402-3A0B-0EC32B098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C327B2F-8F93-CA67-34BF-29D237239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8695-EE16-4704-995F-60C174A3C5FE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50A9B64-15C8-3E74-3792-2CBE1DB7A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95C20F1-FC14-770F-48FA-D3E92796D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44D-F3D4-4221-ACBC-7E5FDFBA7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955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04B37D-1CC1-1B1F-3EB2-389122274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9ABA8A-CC62-5C0A-DC5D-20221AC00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6E3A10-718E-F43D-72A0-8565BB23E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8695-EE16-4704-995F-60C174A3C5FE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3BF261-DCCA-8A1C-E11B-94968DA79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E8AB375-C4A1-45EE-BEF2-E55687970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44D-F3D4-4221-ACBC-7E5FDFBA7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936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ACE4C9-1514-0327-2145-CE20AE047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D59807-135E-3DEF-E2D0-C4A675ACE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77842E4-3416-BF12-028B-530362285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D2A1A18-729D-B2C1-B3EA-AE04DA138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8695-EE16-4704-995F-60C174A3C5FE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E3E08D6-9F05-C040-7807-8ECF857E6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977CD8E-936B-F34B-D6DB-A510992C5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44D-F3D4-4221-ACBC-7E5FDFBA7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719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F7B52F-50A9-8237-B754-D9E20BDEC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86F4B4-D3EA-02F6-1BD2-04F84C76F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5AABE30-FEA5-665A-DFA3-F0514024E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2BF738F-108D-CF03-7775-34AD2B96E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2F80F95-81B2-E8A7-0524-847B99A39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96EC037-E5B6-455C-2715-DC3262DE0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8695-EE16-4704-995F-60C174A3C5FE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CAC8DA3-1E9D-3E52-36E4-993B19527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2E53985-450F-9A29-609B-B7AF4A8C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44D-F3D4-4221-ACBC-7E5FDFBA7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42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41F7EF-24E7-E38B-3AAA-38E36E6AD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D1F1040-0257-2F78-0EDC-D6A9FD134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8695-EE16-4704-995F-60C174A3C5FE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C4692A3-CB84-7714-25D3-2379F2CD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A1900F8-1CA0-A5D8-5651-E6329480C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44D-F3D4-4221-ACBC-7E5FDFBA7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696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B4EFFE9-ED6F-45C3-2FED-426C2F41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8695-EE16-4704-995F-60C174A3C5FE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8B8D1DE-1DC7-E7D0-5949-A291B16E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6C38E7D-03E1-DBFE-FD2F-31B4C61B6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44D-F3D4-4221-ACBC-7E5FDFBA7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813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7283EB-83F8-8847-F771-3B790342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455111-03EF-A3EF-240E-4A81BABFF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9591FF8-3CF4-4354-D306-8A8C788CD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E1864F0-DAF2-2D65-9BBE-6E5BD4DFE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8695-EE16-4704-995F-60C174A3C5FE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560D7EF-F8DB-E2BB-1107-713F794CB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188D19D-BA55-3C82-3ECA-0AA606B88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44D-F3D4-4221-ACBC-7E5FDFBA7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195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353C08-74BC-B969-1E84-736507CE4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0B863E3-CAF9-E050-FBD8-086157730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7402E7E-18F4-BE85-3F28-56782B532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2A4C0A3-132C-7C88-6C15-CD0B0D48C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8695-EE16-4704-995F-60C174A3C5FE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79ED668-F426-1F1B-766F-2E1355975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15FA653-0568-D062-87E1-97B1341D0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44D-F3D4-4221-ACBC-7E5FDFBA7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838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AA7FE47-5477-CB5B-E98A-690D65F1D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69187A9-403A-0B1A-6B20-3CD272942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FFF4735-50D7-64F8-0ECF-05AF6E6226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F78695-EE16-4704-995F-60C174A3C5FE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EBBF10-2489-7D67-7154-F0B2284E99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BFB9B5-6C2B-D8C8-4314-1B1A85B08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66C44D-F3D4-4221-ACBC-7E5FDFBA7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44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7B4C28-030D-C88D-487C-476DEC77A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144" y="571111"/>
            <a:ext cx="9144000" cy="1333758"/>
          </a:xfrm>
        </p:spPr>
        <p:txBody>
          <a:bodyPr>
            <a:noAutofit/>
          </a:bodyPr>
          <a:lstStyle/>
          <a:p>
            <a:pPr algn="l"/>
            <a:r>
              <a:rPr lang="sv-SE" sz="9600" dirty="0">
                <a:solidFill>
                  <a:srgbClr val="7030A0"/>
                </a:solidFill>
                <a:latin typeface="Showcard Gothic" panose="04020904020102020604" pitchFamily="82" charset="0"/>
              </a:rPr>
              <a:t>Välkommen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2C2F807-B544-054A-096B-3DE07DB48D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1655762"/>
          </a:xfrm>
        </p:spPr>
        <p:txBody>
          <a:bodyPr>
            <a:noAutofit/>
          </a:bodyPr>
          <a:lstStyle/>
          <a:p>
            <a:pPr algn="l"/>
            <a:r>
              <a:rPr lang="sv-SE" sz="7200" b="1" dirty="0">
                <a:latin typeface="Arial" panose="020B0604020202020204" pitchFamily="34" charset="0"/>
                <a:cs typeface="Arial" panose="020B0604020202020204" pitchFamily="34" charset="0"/>
              </a:rPr>
              <a:t>IDAG SÖNDAG</a:t>
            </a:r>
            <a:br>
              <a:rPr lang="sv-SE" sz="7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7200" b="1" dirty="0">
                <a:latin typeface="Arial" panose="020B0604020202020204" pitchFamily="34" charset="0"/>
                <a:cs typeface="Arial" panose="020B0604020202020204" pitchFamily="34" charset="0"/>
              </a:rPr>
              <a:t>KL 15.00-17.30</a:t>
            </a:r>
          </a:p>
        </p:txBody>
      </p:sp>
      <p:pic>
        <p:nvPicPr>
          <p:cNvPr id="4" name="Bild 9">
            <a:extLst>
              <a:ext uri="{FF2B5EF4-FFF2-40B4-BE49-F238E27FC236}">
                <a16:creationId xmlns:a16="http://schemas.microsoft.com/office/drawing/2014/main" id="{B08D0821-6313-3D45-7E51-BA87B8E4C3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693073">
            <a:off x="8118682" y="2940766"/>
            <a:ext cx="3907790" cy="325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0420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BD234-1370-342A-4579-A1185424C1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0376A3-3AC7-BEB2-54ED-7E1F9F650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144" y="446671"/>
            <a:ext cx="11328400" cy="1622026"/>
          </a:xfrm>
        </p:spPr>
        <p:txBody>
          <a:bodyPr>
            <a:noAutofit/>
          </a:bodyPr>
          <a:lstStyle/>
          <a:p>
            <a:pPr algn="l"/>
            <a:r>
              <a:rPr lang="sv-SE" sz="9600" dirty="0">
                <a:solidFill>
                  <a:srgbClr val="7030A0"/>
                </a:solidFill>
                <a:latin typeface="Snap ITC" panose="04040A07060A02020202" pitchFamily="82" charset="0"/>
              </a:rPr>
              <a:t>Loppis</a:t>
            </a:r>
          </a:p>
        </p:txBody>
      </p:sp>
      <p:pic>
        <p:nvPicPr>
          <p:cNvPr id="4" name="Bild 9">
            <a:extLst>
              <a:ext uri="{FF2B5EF4-FFF2-40B4-BE49-F238E27FC236}">
                <a16:creationId xmlns:a16="http://schemas.microsoft.com/office/drawing/2014/main" id="{E5204B57-7268-3065-00F3-A88A8947CD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659761">
            <a:off x="8360143" y="3379286"/>
            <a:ext cx="3907790" cy="325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1443B78F-FA48-F95F-EFCA-4C587B36A390}"/>
              </a:ext>
            </a:extLst>
          </p:cNvPr>
          <p:cNvSpPr txBox="1">
            <a:spLocks/>
          </p:cNvSpPr>
          <p:nvPr/>
        </p:nvSpPr>
        <p:spPr>
          <a:xfrm>
            <a:off x="1375144" y="1845463"/>
            <a:ext cx="9394456" cy="37323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FYNDA BLAND MASSOR AV COOLA GREJER!</a:t>
            </a:r>
          </a:p>
          <a:p>
            <a:pPr algn="l"/>
            <a:endParaRPr lang="sv-SE" sz="5400" b="1" i="1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sv-SE" sz="54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Ingång på baksidan  </a:t>
            </a:r>
            <a:endParaRPr lang="sv-SE" sz="5400" i="1" dirty="0">
              <a:solidFill>
                <a:srgbClr val="7030A0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514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11BC9-4F75-761B-C060-D4F49DB207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1B0518-4F72-A985-EB19-37EEBD274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144" y="446671"/>
            <a:ext cx="11328400" cy="1622026"/>
          </a:xfrm>
        </p:spPr>
        <p:txBody>
          <a:bodyPr>
            <a:noAutofit/>
          </a:bodyPr>
          <a:lstStyle/>
          <a:p>
            <a:pPr algn="l"/>
            <a:r>
              <a:rPr lang="sv-SE" sz="9600" dirty="0" err="1">
                <a:solidFill>
                  <a:srgbClr val="7030A0"/>
                </a:solidFill>
                <a:latin typeface="Snap ITC" panose="04040A07060A02020202" pitchFamily="82" charset="0"/>
              </a:rPr>
              <a:t>Lufttur</a:t>
            </a:r>
            <a:endParaRPr lang="sv-SE" sz="9600" dirty="0">
              <a:solidFill>
                <a:srgbClr val="7030A0"/>
              </a:solidFill>
              <a:latin typeface="Snap ITC" panose="04040A07060A02020202" pitchFamily="82" charset="0"/>
            </a:endParaRPr>
          </a:p>
        </p:txBody>
      </p:sp>
      <p:pic>
        <p:nvPicPr>
          <p:cNvPr id="4" name="Bild 9">
            <a:extLst>
              <a:ext uri="{FF2B5EF4-FFF2-40B4-BE49-F238E27FC236}">
                <a16:creationId xmlns:a16="http://schemas.microsoft.com/office/drawing/2014/main" id="{5CD21F16-C470-412E-E264-57E146CFA4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98283">
            <a:off x="8053367" y="314423"/>
            <a:ext cx="3907790" cy="325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2933752A-1867-0FA4-0986-AFB8C3F0121D}"/>
              </a:ext>
            </a:extLst>
          </p:cNvPr>
          <p:cNvSpPr txBox="1">
            <a:spLocks/>
          </p:cNvSpPr>
          <p:nvPr/>
        </p:nvSpPr>
        <p:spPr>
          <a:xfrm>
            <a:off x="1375144" y="1841773"/>
            <a:ext cx="7232488" cy="37323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STÄLL DIG I KÖ FÖR EN FLYGTUR OCH SE ÅBYTORP FRÅN OVAN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0FC4DCD-C819-F2C0-660B-D04A69532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5790" y="4363075"/>
            <a:ext cx="3549384" cy="2036639"/>
          </a:xfrm>
        </p:spPr>
        <p:txBody>
          <a:bodyPr>
            <a:noAutofit/>
          </a:bodyPr>
          <a:lstStyle/>
          <a:p>
            <a:r>
              <a:rPr lang="sv-SE" sz="72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</a:t>
            </a:r>
            <a:r>
              <a:rPr lang="sv-SE" sz="7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v-SE" sz="7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7200" dirty="0">
                <a:latin typeface="Snap ITC" panose="04040A07060A02020202" pitchFamily="82" charset="0"/>
                <a:cs typeface="Arial" panose="020B0604020202020204" pitchFamily="34" charset="0"/>
              </a:rPr>
              <a:t>5 kr</a:t>
            </a:r>
          </a:p>
        </p:txBody>
      </p:sp>
      <p:sp>
        <p:nvSpPr>
          <p:cNvPr id="5" name="Oval 2">
            <a:extLst>
              <a:ext uri="{FF2B5EF4-FFF2-40B4-BE49-F238E27FC236}">
                <a16:creationId xmlns:a16="http://schemas.microsoft.com/office/drawing/2014/main" id="{FB5EDFF3-1ACC-0963-EC9B-6A8346183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1345" y="4007854"/>
            <a:ext cx="3978275" cy="2543175"/>
          </a:xfrm>
          <a:prstGeom prst="ellipse">
            <a:avLst/>
          </a:prstGeom>
          <a:noFill/>
          <a:ln w="76200">
            <a:solidFill>
              <a:srgbClr val="FF33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656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7571F9-F034-E753-2F90-9D140DC3A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5BEDD9-FED9-C819-29D1-A77262B267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144" y="571111"/>
            <a:ext cx="9020140" cy="2761636"/>
          </a:xfrm>
        </p:spPr>
        <p:txBody>
          <a:bodyPr>
            <a:noAutofit/>
          </a:bodyPr>
          <a:lstStyle/>
          <a:p>
            <a:pPr algn="l"/>
            <a:r>
              <a:rPr lang="sv-SE" sz="9600" dirty="0">
                <a:solidFill>
                  <a:srgbClr val="7030A0"/>
                </a:solidFill>
                <a:latin typeface="Snap ITC" panose="04040A07060A02020202" pitchFamily="82" charset="0"/>
              </a:rPr>
              <a:t>Varma popcorn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51CAEB2-CB62-4A47-1365-C1119ACA6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4090" y="4223375"/>
            <a:ext cx="3549384" cy="2036639"/>
          </a:xfrm>
        </p:spPr>
        <p:txBody>
          <a:bodyPr>
            <a:noAutofit/>
          </a:bodyPr>
          <a:lstStyle/>
          <a:p>
            <a:r>
              <a:rPr lang="sv-SE" sz="72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</a:t>
            </a:r>
            <a:r>
              <a:rPr lang="sv-SE" sz="7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v-SE" sz="7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7200" dirty="0">
                <a:latin typeface="Snap ITC" panose="04040A07060A02020202" pitchFamily="82" charset="0"/>
                <a:cs typeface="Arial" panose="020B0604020202020204" pitchFamily="34" charset="0"/>
              </a:rPr>
              <a:t>10 kr</a:t>
            </a:r>
          </a:p>
        </p:txBody>
      </p:sp>
      <p:pic>
        <p:nvPicPr>
          <p:cNvPr id="4" name="Bild 9">
            <a:extLst>
              <a:ext uri="{FF2B5EF4-FFF2-40B4-BE49-F238E27FC236}">
                <a16:creationId xmlns:a16="http://schemas.microsoft.com/office/drawing/2014/main" id="{DF52D54D-C54D-DB30-3522-72D4F90CAA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693073">
            <a:off x="7458525" y="-94534"/>
            <a:ext cx="3907790" cy="325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2">
            <a:extLst>
              <a:ext uri="{FF2B5EF4-FFF2-40B4-BE49-F238E27FC236}">
                <a16:creationId xmlns:a16="http://schemas.microsoft.com/office/drawing/2014/main" id="{27F5AD45-FDBC-6488-B27E-7D5C68328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645" y="3868154"/>
            <a:ext cx="3978275" cy="2543175"/>
          </a:xfrm>
          <a:prstGeom prst="ellipse">
            <a:avLst/>
          </a:prstGeom>
          <a:noFill/>
          <a:ln w="76200">
            <a:solidFill>
              <a:srgbClr val="FF33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57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9D069-9FBF-904A-05FC-8801E27C3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06D357-5721-640E-47EE-33CDB3755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144" y="571112"/>
            <a:ext cx="9020140" cy="1622026"/>
          </a:xfrm>
        </p:spPr>
        <p:txBody>
          <a:bodyPr>
            <a:noAutofit/>
          </a:bodyPr>
          <a:lstStyle/>
          <a:p>
            <a:pPr algn="l"/>
            <a:r>
              <a:rPr lang="sv-SE" sz="9600" dirty="0">
                <a:solidFill>
                  <a:srgbClr val="7030A0"/>
                </a:solidFill>
                <a:latin typeface="Snap ITC" panose="04040A07060A02020202" pitchFamily="82" charset="0"/>
              </a:rPr>
              <a:t>Hårfint!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16C0B41-1626-2968-EEAC-1B595A833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4090" y="4223375"/>
            <a:ext cx="3549384" cy="2036639"/>
          </a:xfrm>
        </p:spPr>
        <p:txBody>
          <a:bodyPr>
            <a:noAutofit/>
          </a:bodyPr>
          <a:lstStyle/>
          <a:p>
            <a:r>
              <a:rPr lang="sv-SE" sz="72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</a:t>
            </a:r>
            <a:r>
              <a:rPr lang="sv-SE" sz="7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v-SE" sz="7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7200" dirty="0">
                <a:latin typeface="Snap ITC" panose="04040A07060A02020202" pitchFamily="82" charset="0"/>
                <a:cs typeface="Arial" panose="020B0604020202020204" pitchFamily="34" charset="0"/>
              </a:rPr>
              <a:t>5 kr</a:t>
            </a:r>
          </a:p>
        </p:txBody>
      </p:sp>
      <p:pic>
        <p:nvPicPr>
          <p:cNvPr id="4" name="Bild 9">
            <a:extLst>
              <a:ext uri="{FF2B5EF4-FFF2-40B4-BE49-F238E27FC236}">
                <a16:creationId xmlns:a16="http://schemas.microsoft.com/office/drawing/2014/main" id="{238862DD-35E2-AE26-E5BC-000AA04908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5687" y="3365180"/>
            <a:ext cx="3907790" cy="325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2">
            <a:extLst>
              <a:ext uri="{FF2B5EF4-FFF2-40B4-BE49-F238E27FC236}">
                <a16:creationId xmlns:a16="http://schemas.microsoft.com/office/drawing/2014/main" id="{8CC02D0E-6547-D283-680F-F9DECE2BE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645" y="3868154"/>
            <a:ext cx="3978275" cy="2543175"/>
          </a:xfrm>
          <a:prstGeom prst="ellipse">
            <a:avLst/>
          </a:prstGeom>
          <a:noFill/>
          <a:ln w="76200">
            <a:solidFill>
              <a:srgbClr val="FF33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E4993D05-164D-D1AD-CFC5-F8E98A97C9B8}"/>
              </a:ext>
            </a:extLst>
          </p:cNvPr>
          <p:cNvSpPr txBox="1">
            <a:spLocks/>
          </p:cNvSpPr>
          <p:nvPr/>
        </p:nvSpPr>
        <p:spPr>
          <a:xfrm>
            <a:off x="1375144" y="29363"/>
            <a:ext cx="10816856" cy="37323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FIXA COOLASTE HÅRET. VÄLJ MÖNSTER OCH FÄRG! </a:t>
            </a:r>
            <a:endParaRPr lang="sv-SE" dirty="0">
              <a:solidFill>
                <a:srgbClr val="7030A0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07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7CA2A-63C8-C469-937C-9B5861A0A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5618BE-C5F0-5714-864D-0F80C97F5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144" y="571111"/>
            <a:ext cx="9020140" cy="5840218"/>
          </a:xfrm>
        </p:spPr>
        <p:txBody>
          <a:bodyPr>
            <a:noAutofit/>
          </a:bodyPr>
          <a:lstStyle/>
          <a:p>
            <a:pPr algn="l"/>
            <a:r>
              <a:rPr lang="sv-SE" sz="8000" dirty="0">
                <a:solidFill>
                  <a:srgbClr val="7030A0"/>
                </a:solidFill>
                <a:latin typeface="Snap ITC" panose="04040A07060A02020202" pitchFamily="82" charset="0"/>
              </a:rPr>
              <a:t>Saknar du kontanter? Köp dina kuponger </a:t>
            </a:r>
            <a:br>
              <a:rPr lang="sv-SE" sz="8000" dirty="0">
                <a:solidFill>
                  <a:srgbClr val="7030A0"/>
                </a:solidFill>
                <a:latin typeface="Snap ITC" panose="04040A07060A02020202" pitchFamily="82" charset="0"/>
              </a:rPr>
            </a:br>
            <a:r>
              <a:rPr lang="sv-SE" sz="8000" dirty="0">
                <a:solidFill>
                  <a:srgbClr val="7030A0"/>
                </a:solidFill>
                <a:latin typeface="Snap ITC" panose="04040A07060A02020202" pitchFamily="82" charset="0"/>
              </a:rPr>
              <a:t>här!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BDFDD1E-8499-D116-0852-CAB62474A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4090" y="4223375"/>
            <a:ext cx="3549384" cy="2036639"/>
          </a:xfrm>
        </p:spPr>
        <p:txBody>
          <a:bodyPr>
            <a:noAutofit/>
          </a:bodyPr>
          <a:lstStyle/>
          <a:p>
            <a:r>
              <a:rPr lang="sv-SE" sz="72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</a:t>
            </a:r>
            <a:r>
              <a:rPr lang="sv-SE" sz="7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v-SE" sz="7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7200" dirty="0">
                <a:latin typeface="Snap ITC" panose="04040A07060A02020202" pitchFamily="82" charset="0"/>
                <a:cs typeface="Arial" panose="020B0604020202020204" pitchFamily="34" charset="0"/>
              </a:rPr>
              <a:t>25 kr</a:t>
            </a:r>
          </a:p>
        </p:txBody>
      </p:sp>
      <p:pic>
        <p:nvPicPr>
          <p:cNvPr id="4" name="Bild 9">
            <a:extLst>
              <a:ext uri="{FF2B5EF4-FFF2-40B4-BE49-F238E27FC236}">
                <a16:creationId xmlns:a16="http://schemas.microsoft.com/office/drawing/2014/main" id="{63F5618E-B0FD-FFFC-F1D7-7BC9F4D351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693073">
            <a:off x="8334826" y="63181"/>
            <a:ext cx="3907790" cy="325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2">
            <a:extLst>
              <a:ext uri="{FF2B5EF4-FFF2-40B4-BE49-F238E27FC236}">
                <a16:creationId xmlns:a16="http://schemas.microsoft.com/office/drawing/2014/main" id="{03111989-FC81-6B38-6BD8-38F6615CB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645" y="3868154"/>
            <a:ext cx="3978275" cy="2543175"/>
          </a:xfrm>
          <a:prstGeom prst="ellipse">
            <a:avLst/>
          </a:prstGeom>
          <a:noFill/>
          <a:ln w="76200">
            <a:solidFill>
              <a:srgbClr val="FF33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5369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AE05E1-5BC4-CEA2-972B-F1951F96D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85BFF2-4FF8-7FB4-3A26-94E651766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144" y="446671"/>
            <a:ext cx="11328400" cy="1622026"/>
          </a:xfrm>
        </p:spPr>
        <p:txBody>
          <a:bodyPr>
            <a:noAutofit/>
          </a:bodyPr>
          <a:lstStyle/>
          <a:p>
            <a:pPr algn="l"/>
            <a:r>
              <a:rPr lang="sv-SE" sz="9600" dirty="0">
                <a:solidFill>
                  <a:srgbClr val="7030A0"/>
                </a:solidFill>
                <a:latin typeface="Snap ITC" panose="04040A07060A02020202" pitchFamily="82" charset="0"/>
              </a:rPr>
              <a:t>Hoppborgen!</a:t>
            </a:r>
          </a:p>
        </p:txBody>
      </p:sp>
      <p:pic>
        <p:nvPicPr>
          <p:cNvPr id="4" name="Bild 9">
            <a:extLst>
              <a:ext uri="{FF2B5EF4-FFF2-40B4-BE49-F238E27FC236}">
                <a16:creationId xmlns:a16="http://schemas.microsoft.com/office/drawing/2014/main" id="{83ACB515-4493-4E3E-D7B2-6C3E621C42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887" y="3429000"/>
            <a:ext cx="3907790" cy="325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8C66F07A-F4FA-42F9-8729-88AD36273BA0}"/>
              </a:ext>
            </a:extLst>
          </p:cNvPr>
          <p:cNvSpPr txBox="1">
            <a:spLocks/>
          </p:cNvSpPr>
          <p:nvPr/>
        </p:nvSpPr>
        <p:spPr>
          <a:xfrm>
            <a:off x="1375144" y="29363"/>
            <a:ext cx="10816856" cy="37323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BARN I SAMMA LÄNGD HOPPAR I 5 MINUTER! </a:t>
            </a:r>
            <a:endParaRPr lang="sv-SE" dirty="0">
              <a:solidFill>
                <a:srgbClr val="7030A0"/>
              </a:solidFill>
              <a:latin typeface="Snap ITC" panose="04040A07060A02020202" pitchFamily="82" charset="0"/>
            </a:endParaRPr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078F565D-6345-5893-9DDF-48CEC8D71D8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9580" y="4429919"/>
            <a:ext cx="2860040" cy="1732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50" name="AutoShape 2">
            <a:extLst>
              <a:ext uri="{FF2B5EF4-FFF2-40B4-BE49-F238E27FC236}">
                <a16:creationId xmlns:a16="http://schemas.microsoft.com/office/drawing/2014/main" id="{13DC4F02-DADB-0D9F-9406-F11AA6D7276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848282" y="4755995"/>
            <a:ext cx="3368675" cy="987425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" name="AutoShape 3">
            <a:extLst>
              <a:ext uri="{FF2B5EF4-FFF2-40B4-BE49-F238E27FC236}">
                <a16:creationId xmlns:a16="http://schemas.microsoft.com/office/drawing/2014/main" id="{7DC0CFE6-32C4-CC39-2864-5969876D8BD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016557" y="4298795"/>
            <a:ext cx="2913063" cy="1781175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3752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86065C-B674-0DAA-5738-8906B6873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AAFF63-5D7B-065C-C7C8-AF2B2BC75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1944" y="446671"/>
            <a:ext cx="11328400" cy="1622026"/>
          </a:xfrm>
        </p:spPr>
        <p:txBody>
          <a:bodyPr>
            <a:noAutofit/>
          </a:bodyPr>
          <a:lstStyle/>
          <a:p>
            <a:pPr algn="l"/>
            <a:r>
              <a:rPr lang="sv-SE" sz="9600" dirty="0">
                <a:solidFill>
                  <a:srgbClr val="7030A0"/>
                </a:solidFill>
                <a:latin typeface="Snap ITC" panose="04040A07060A02020202" pitchFamily="82" charset="0"/>
              </a:rPr>
              <a:t>Femkamp!</a:t>
            </a:r>
          </a:p>
        </p:txBody>
      </p:sp>
      <p:pic>
        <p:nvPicPr>
          <p:cNvPr id="4" name="Bild 9">
            <a:extLst>
              <a:ext uri="{FF2B5EF4-FFF2-40B4-BE49-F238E27FC236}">
                <a16:creationId xmlns:a16="http://schemas.microsoft.com/office/drawing/2014/main" id="{3D479B0E-D45A-3D02-B00B-749558AFBF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808092">
            <a:off x="7868073" y="3393283"/>
            <a:ext cx="3907790" cy="325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10582643-08C4-D4AC-432B-A0CD7A0507B0}"/>
              </a:ext>
            </a:extLst>
          </p:cNvPr>
          <p:cNvSpPr txBox="1">
            <a:spLocks/>
          </p:cNvSpPr>
          <p:nvPr/>
        </p:nvSpPr>
        <p:spPr>
          <a:xfrm>
            <a:off x="1171944" y="860569"/>
            <a:ext cx="10816856" cy="37323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UTMANA DINA VÄNNER! HÄR FINNS TALONG ATT ANVÄNDA!</a:t>
            </a:r>
            <a:endParaRPr lang="sv-SE" dirty="0">
              <a:solidFill>
                <a:srgbClr val="7030A0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134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EC6410-4940-423C-4728-DC0A11E11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8B111C-566F-76DF-1922-93B6E1AAA8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144" y="446671"/>
            <a:ext cx="11328400" cy="1622026"/>
          </a:xfrm>
        </p:spPr>
        <p:txBody>
          <a:bodyPr>
            <a:noAutofit/>
          </a:bodyPr>
          <a:lstStyle/>
          <a:p>
            <a:pPr algn="l"/>
            <a:r>
              <a:rPr lang="sv-SE" sz="9600" dirty="0">
                <a:solidFill>
                  <a:srgbClr val="7030A0"/>
                </a:solidFill>
                <a:latin typeface="Snap ITC" panose="04040A07060A02020202" pitchFamily="82" charset="0"/>
              </a:rPr>
              <a:t>Hoppborgen!</a:t>
            </a:r>
          </a:p>
        </p:txBody>
      </p:sp>
      <p:pic>
        <p:nvPicPr>
          <p:cNvPr id="4" name="Bild 9">
            <a:extLst>
              <a:ext uri="{FF2B5EF4-FFF2-40B4-BE49-F238E27FC236}">
                <a16:creationId xmlns:a16="http://schemas.microsoft.com/office/drawing/2014/main" id="{60495A97-F275-9198-0158-34871F7F9E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887" y="3429000"/>
            <a:ext cx="3907790" cy="325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14635F04-2082-561F-ECAD-AADEA5124225}"/>
              </a:ext>
            </a:extLst>
          </p:cNvPr>
          <p:cNvSpPr txBox="1">
            <a:spLocks/>
          </p:cNvSpPr>
          <p:nvPr/>
        </p:nvSpPr>
        <p:spPr>
          <a:xfrm>
            <a:off x="1375144" y="29363"/>
            <a:ext cx="10816856" cy="37323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BARN I SAMMA LÄNGD HOPPAR I 5 MINUTER! </a:t>
            </a:r>
            <a:endParaRPr lang="sv-SE" dirty="0">
              <a:solidFill>
                <a:srgbClr val="7030A0"/>
              </a:solidFill>
              <a:latin typeface="Snap ITC" panose="04040A07060A02020202" pitchFamily="82" charset="0"/>
            </a:endParaRPr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2BCD5FD0-4231-433D-5A54-E5316C0B756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9580" y="4429919"/>
            <a:ext cx="2860040" cy="1732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50" name="AutoShape 2">
            <a:extLst>
              <a:ext uri="{FF2B5EF4-FFF2-40B4-BE49-F238E27FC236}">
                <a16:creationId xmlns:a16="http://schemas.microsoft.com/office/drawing/2014/main" id="{0CEA9978-27C0-3645-7598-83B1C5A86B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848282" y="4755995"/>
            <a:ext cx="3368675" cy="987425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" name="AutoShape 3">
            <a:extLst>
              <a:ext uri="{FF2B5EF4-FFF2-40B4-BE49-F238E27FC236}">
                <a16:creationId xmlns:a16="http://schemas.microsoft.com/office/drawing/2014/main" id="{92C439C8-F07A-8165-37D0-C9A005B9CF5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016557" y="4298795"/>
            <a:ext cx="2913063" cy="1781175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5143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CB82AD-61D2-E589-C90E-E8CEA7A6A2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EC1A9B-8B27-F37D-449E-D087178F5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144" y="446671"/>
            <a:ext cx="11328400" cy="1622026"/>
          </a:xfrm>
        </p:spPr>
        <p:txBody>
          <a:bodyPr>
            <a:noAutofit/>
          </a:bodyPr>
          <a:lstStyle/>
          <a:p>
            <a:pPr algn="l"/>
            <a:r>
              <a:rPr lang="sv-SE" sz="9600" dirty="0">
                <a:solidFill>
                  <a:srgbClr val="7030A0"/>
                </a:solidFill>
                <a:latin typeface="Snap ITC" panose="04040A07060A02020202" pitchFamily="82" charset="0"/>
              </a:rPr>
              <a:t>Hinderbana!</a:t>
            </a:r>
          </a:p>
        </p:txBody>
      </p:sp>
      <p:pic>
        <p:nvPicPr>
          <p:cNvPr id="4" name="Bild 9">
            <a:extLst>
              <a:ext uri="{FF2B5EF4-FFF2-40B4-BE49-F238E27FC236}">
                <a16:creationId xmlns:a16="http://schemas.microsoft.com/office/drawing/2014/main" id="{4DCF0267-2670-5801-B139-6F98B9744C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887" y="3429000"/>
            <a:ext cx="3907790" cy="325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D0370F0D-020F-C767-AB69-E90BBD6CA4D0}"/>
              </a:ext>
            </a:extLst>
          </p:cNvPr>
          <p:cNvSpPr txBox="1">
            <a:spLocks/>
          </p:cNvSpPr>
          <p:nvPr/>
        </p:nvSpPr>
        <p:spPr>
          <a:xfrm>
            <a:off x="1375144" y="29363"/>
            <a:ext cx="9554476" cy="37323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VARSÅGOD ATT TESTA VÅR EGEN HINDERBANA </a:t>
            </a:r>
            <a:endParaRPr lang="sv-SE" dirty="0">
              <a:solidFill>
                <a:srgbClr val="7030A0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594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242DC1-7B22-9C00-9331-649D550ECA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C542D6-56EE-8E15-C9BB-E88B6E799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144" y="446671"/>
            <a:ext cx="11328400" cy="1622026"/>
          </a:xfrm>
        </p:spPr>
        <p:txBody>
          <a:bodyPr>
            <a:noAutofit/>
          </a:bodyPr>
          <a:lstStyle/>
          <a:p>
            <a:pPr algn="l"/>
            <a:r>
              <a:rPr lang="sv-SE" sz="9600" dirty="0">
                <a:solidFill>
                  <a:srgbClr val="7030A0"/>
                </a:solidFill>
                <a:latin typeface="Snap ITC" panose="04040A07060A02020202" pitchFamily="82" charset="0"/>
              </a:rPr>
              <a:t>Målarväggen</a:t>
            </a:r>
          </a:p>
        </p:txBody>
      </p:sp>
      <p:pic>
        <p:nvPicPr>
          <p:cNvPr id="4" name="Bild 9">
            <a:extLst>
              <a:ext uri="{FF2B5EF4-FFF2-40B4-BE49-F238E27FC236}">
                <a16:creationId xmlns:a16="http://schemas.microsoft.com/office/drawing/2014/main" id="{4A8ABB4C-5EB6-8D60-2C8D-E2CD3A87C1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659761">
            <a:off x="7839444" y="3163387"/>
            <a:ext cx="3907790" cy="325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4B8B5CB7-CB11-E240-8A2F-02133D01F86E}"/>
              </a:ext>
            </a:extLst>
          </p:cNvPr>
          <p:cNvSpPr txBox="1">
            <a:spLocks/>
          </p:cNvSpPr>
          <p:nvPr/>
        </p:nvSpPr>
        <p:spPr>
          <a:xfrm>
            <a:off x="1375144" y="29363"/>
            <a:ext cx="10816856" cy="37323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VARSÅGOD ATT </a:t>
            </a:r>
            <a:br>
              <a:rPr lang="sv-S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MÅLA VÅREN!  </a:t>
            </a:r>
            <a:endParaRPr lang="sv-SE" dirty="0">
              <a:solidFill>
                <a:srgbClr val="7030A0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253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120</Words>
  <Application>Microsoft Office PowerPoint</Application>
  <PresentationFormat>Bredbild</PresentationFormat>
  <Paragraphs>26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Showcard Gothic</vt:lpstr>
      <vt:lpstr>Snap ITC</vt:lpstr>
      <vt:lpstr>Office-tema</vt:lpstr>
      <vt:lpstr>Välkommen</vt:lpstr>
      <vt:lpstr>Varma popcorn</vt:lpstr>
      <vt:lpstr>Hårfint!</vt:lpstr>
      <vt:lpstr>Saknar du kontanter? Köp dina kuponger  här!</vt:lpstr>
      <vt:lpstr>Hoppborgen!</vt:lpstr>
      <vt:lpstr>Femkamp!</vt:lpstr>
      <vt:lpstr>Hoppborgen!</vt:lpstr>
      <vt:lpstr>Hinderbana!</vt:lpstr>
      <vt:lpstr>Målarväggen</vt:lpstr>
      <vt:lpstr>Loppis</vt:lpstr>
      <vt:lpstr>Lufttur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Susanne Olofsson</dc:creator>
  <cp:lastModifiedBy>Susanne Olofsson</cp:lastModifiedBy>
  <cp:revision>1</cp:revision>
  <dcterms:created xsi:type="dcterms:W3CDTF">2025-01-29T13:53:52Z</dcterms:created>
  <dcterms:modified xsi:type="dcterms:W3CDTF">2025-01-29T14:49:34Z</dcterms:modified>
</cp:coreProperties>
</file>