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61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07413F-F283-4A36-82FF-22140BB4CDB2}" v="1" dt="2025-01-31T09:44:44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226" autoAdjust="0"/>
  </p:normalViewPr>
  <p:slideViewPr>
    <p:cSldViewPr snapToGrid="0">
      <p:cViewPr varScale="1">
        <p:scale>
          <a:sx n="86" d="100"/>
          <a:sy n="86" d="100"/>
        </p:scale>
        <p:origin x="10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3">
            <a:extLst>
              <a:ext uri="{FF2B5EF4-FFF2-40B4-BE49-F238E27FC236}">
                <a16:creationId xmlns:a16="http://schemas.microsoft.com/office/drawing/2014/main" id="{E39CAB54-74EC-264B-83DF-6E6B3B436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650" y="365125"/>
            <a:ext cx="11504626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22" name="Platshållare för sidfot 21">
            <a:extLst>
              <a:ext uri="{FF2B5EF4-FFF2-40B4-BE49-F238E27FC236}">
                <a16:creationId xmlns:a16="http://schemas.microsoft.com/office/drawing/2014/main" id="{CD9F3A41-F613-8841-A4EC-2381D8E81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24" name="Platshållare för bild 2">
            <a:extLst>
              <a:ext uri="{FF2B5EF4-FFF2-40B4-BE49-F238E27FC236}">
                <a16:creationId xmlns:a16="http://schemas.microsoft.com/office/drawing/2014/main" id="{76D3C575-A8D0-624D-9B5A-B0CB88BE52AB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307650" y="1811547"/>
            <a:ext cx="11527791" cy="41796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995862054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0B36E86-E6B7-CB4F-8B4F-A907E9EAA0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571142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90CCCE8-21A6-A948-9B99-DF53BCF2C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7650" y="2467154"/>
            <a:ext cx="4464376" cy="34018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448424CE-1574-2640-B6AA-12A6D03EB1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Rubrik 13">
            <a:extLst>
              <a:ext uri="{FF2B5EF4-FFF2-40B4-BE49-F238E27FC236}">
                <a16:creationId xmlns:a16="http://schemas.microsoft.com/office/drawing/2014/main" id="{137F97DA-64D5-B346-B309-CF90D4E3A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650" y="365125"/>
            <a:ext cx="4464376" cy="18482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68603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5342E3-D58A-1A41-A6D8-817D94403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086" y="457200"/>
            <a:ext cx="4334356" cy="16002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0B36E86-E6B7-CB4F-8B4F-A907E9EAA0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8744" y="457200"/>
            <a:ext cx="6543462" cy="5673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90CCCE8-21A6-A948-9B99-DF53BCF2C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01086" y="2467154"/>
            <a:ext cx="4334356" cy="34018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448424CE-1574-2640-B6AA-12A6D03EB1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</p:spTree>
    <p:extLst>
      <p:ext uri="{BB962C8B-B14F-4D97-AF65-F5344CB8AC3E}">
        <p14:creationId xmlns:p14="http://schemas.microsoft.com/office/powerpoint/2010/main" val="56508054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0C89AAF-4E1D-F049-AF3D-5B6832251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7669" y="1825625"/>
            <a:ext cx="11311508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9E9322B6-64C2-3B49-BF18-73697F6AA9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5" name="Rubrik 13">
            <a:extLst>
              <a:ext uri="{FF2B5EF4-FFF2-40B4-BE49-F238E27FC236}">
                <a16:creationId xmlns:a16="http://schemas.microsoft.com/office/drawing/2014/main" id="{FDEDE0A7-D469-E541-BB09-DC3F12215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650" y="365125"/>
            <a:ext cx="11504626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2154470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7E29502-D960-934A-8D45-080C7D01F7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0446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DD814D5-5687-F349-9C2A-B9172B485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7669" y="365125"/>
            <a:ext cx="851654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351B3531-4806-3E4D-AEF9-14669CA13A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</p:spTree>
    <p:extLst>
      <p:ext uri="{BB962C8B-B14F-4D97-AF65-F5344CB8AC3E}">
        <p14:creationId xmlns:p14="http://schemas.microsoft.com/office/powerpoint/2010/main" val="328013454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1818-E75A-458F-AC5B-0E9A2C76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448056"/>
            <a:ext cx="11292840" cy="3401568"/>
          </a:xfrm>
        </p:spPr>
        <p:txBody>
          <a:bodyPr anchor="b">
            <a:normAutofit/>
          </a:bodyPr>
          <a:lstStyle>
            <a:lvl1pPr algn="l"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E64DE-978B-4F95-BB3C-D027D8008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96B5700-AA45-4E20-8BE5-276204113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5B7199-CC00-4D38-8B48-F8A539112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6BC76EC-3453-4CE0-A71D-BD219407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Wednesday, February 5, 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39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8FDBA5-E3B7-9446-BB60-8014E665B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650" y="1815686"/>
            <a:ext cx="11441527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869143CC-8E31-504D-9E1A-16195FC4BD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Rubrik 13">
            <a:extLst>
              <a:ext uri="{FF2B5EF4-FFF2-40B4-BE49-F238E27FC236}">
                <a16:creationId xmlns:a16="http://schemas.microsoft.com/office/drawing/2014/main" id="{F6F8F93F-DA20-F24E-98EE-91672E4D1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650" y="365125"/>
            <a:ext cx="11504626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27619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3F1EB0-D6A2-614B-942D-6B56A49FB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7669" y="3667178"/>
            <a:ext cx="11277003" cy="5628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7" name="Bildobjekt 16" descr="En bild som visar text, shoji, byggnad, silhuett&#10;&#10;Automatiskt genererad beskrivning">
            <a:extLst>
              <a:ext uri="{FF2B5EF4-FFF2-40B4-BE49-F238E27FC236}">
                <a16:creationId xmlns:a16="http://schemas.microsoft.com/office/drawing/2014/main" id="{BA917CA3-2F3E-4542-A97D-A3D9D521C6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411"/>
          <a:stretch/>
        </p:blipFill>
        <p:spPr>
          <a:xfrm>
            <a:off x="5212570" y="995435"/>
            <a:ext cx="1727200" cy="1426474"/>
          </a:xfrm>
          <a:prstGeom prst="rect">
            <a:avLst/>
          </a:prstGeom>
        </p:spPr>
      </p:pic>
      <p:sp>
        <p:nvSpPr>
          <p:cNvPr id="19" name="Rubrik 18">
            <a:extLst>
              <a:ext uri="{FF2B5EF4-FFF2-40B4-BE49-F238E27FC236}">
                <a16:creationId xmlns:a16="http://schemas.microsoft.com/office/drawing/2014/main" id="{FDB48B8D-EC2C-2F4C-980A-6BD6915AA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989" y="1719919"/>
            <a:ext cx="11352361" cy="1720328"/>
          </a:xfrm>
        </p:spPr>
        <p:txBody>
          <a:bodyPr anchor="b">
            <a:noAutofit/>
          </a:bodyPr>
          <a:lstStyle>
            <a:lvl1pPr algn="ctr">
              <a:defRPr sz="6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50E95675-3F53-0F45-AE2B-2C425DB94F05}"/>
              </a:ext>
            </a:extLst>
          </p:cNvPr>
          <p:cNvSpPr/>
          <p:nvPr/>
        </p:nvSpPr>
        <p:spPr>
          <a:xfrm>
            <a:off x="0" y="0"/>
            <a:ext cx="12192000" cy="560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71C4D7C4-7B80-6045-A2D9-3845265036BB}"/>
              </a:ext>
            </a:extLst>
          </p:cNvPr>
          <p:cNvSpPr/>
          <p:nvPr/>
        </p:nvSpPr>
        <p:spPr>
          <a:xfrm>
            <a:off x="0" y="5125146"/>
            <a:ext cx="12192000" cy="737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61CBFEFC-8487-A54F-A9F5-086273AA515C}"/>
              </a:ext>
            </a:extLst>
          </p:cNvPr>
          <p:cNvGrpSpPr/>
          <p:nvPr/>
        </p:nvGrpSpPr>
        <p:grpSpPr>
          <a:xfrm>
            <a:off x="-44244" y="-24401"/>
            <a:ext cx="12236244" cy="257997"/>
            <a:chOff x="-44244" y="-24401"/>
            <a:chExt cx="12066728" cy="254423"/>
          </a:xfrm>
        </p:grpSpPr>
        <p:grpSp>
          <p:nvGrpSpPr>
            <p:cNvPr id="5" name="Grupp 4">
              <a:extLst>
                <a:ext uri="{FF2B5EF4-FFF2-40B4-BE49-F238E27FC236}">
                  <a16:creationId xmlns:a16="http://schemas.microsoft.com/office/drawing/2014/main" id="{80BAA179-3DCD-8A41-B6F7-B4426DFC7A35}"/>
                </a:ext>
              </a:extLst>
            </p:cNvPr>
            <p:cNvGrpSpPr/>
            <p:nvPr userDrawn="1"/>
          </p:nvGrpSpPr>
          <p:grpSpPr>
            <a:xfrm>
              <a:off x="-44244" y="-24401"/>
              <a:ext cx="6034638" cy="254423"/>
              <a:chOff x="165966" y="162778"/>
              <a:chExt cx="5542680" cy="233682"/>
            </a:xfrm>
          </p:grpSpPr>
          <p:pic>
            <p:nvPicPr>
              <p:cNvPr id="9" name="Bildobjekt 8" descr="En bild som visar torg&#10;&#10;Automatiskt genererad beskrivning">
                <a:extLst>
                  <a:ext uri="{FF2B5EF4-FFF2-40B4-BE49-F238E27FC236}">
                    <a16:creationId xmlns:a16="http://schemas.microsoft.com/office/drawing/2014/main" id="{54FE3F79-EB77-2B43-9DB4-6508E53CDA3F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3"/>
              <a:srcRect l="7848" t="26038" r="11540" b="60543"/>
              <a:stretch/>
            </p:blipFill>
            <p:spPr>
              <a:xfrm>
                <a:off x="1558340" y="163732"/>
                <a:ext cx="1392374" cy="231775"/>
              </a:xfrm>
              <a:prstGeom prst="rect">
                <a:avLst/>
              </a:prstGeom>
            </p:spPr>
          </p:pic>
          <p:pic>
            <p:nvPicPr>
              <p:cNvPr id="10" name="Bildobjekt 9" descr="En bild som visar torg&#10;&#10;Automatiskt genererad beskrivning">
                <a:extLst>
                  <a:ext uri="{FF2B5EF4-FFF2-40B4-BE49-F238E27FC236}">
                    <a16:creationId xmlns:a16="http://schemas.microsoft.com/office/drawing/2014/main" id="{1BD87B9B-D18F-0E44-AA38-ED4A0D922260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3"/>
              <a:srcRect l="8548" t="39303" r="10836" b="47278"/>
              <a:stretch/>
            </p:blipFill>
            <p:spPr>
              <a:xfrm>
                <a:off x="2950715" y="162778"/>
                <a:ext cx="1392374" cy="231776"/>
              </a:xfrm>
              <a:prstGeom prst="rect">
                <a:avLst/>
              </a:prstGeom>
            </p:spPr>
          </p:pic>
          <p:pic>
            <p:nvPicPr>
              <p:cNvPr id="11" name="Bildobjekt 10" descr="En bild som visar torg&#10;&#10;Automatiskt genererad beskrivning">
                <a:extLst>
                  <a:ext uri="{FF2B5EF4-FFF2-40B4-BE49-F238E27FC236}">
                    <a16:creationId xmlns:a16="http://schemas.microsoft.com/office/drawing/2014/main" id="{1737D534-04BA-3245-BD7D-C5419E8770E0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3"/>
              <a:srcRect l="35245" r="51336" b="19386"/>
              <a:stretch/>
            </p:blipFill>
            <p:spPr>
              <a:xfrm rot="5400000">
                <a:off x="746264" y="-415615"/>
                <a:ext cx="231777" cy="1392374"/>
              </a:xfrm>
              <a:prstGeom prst="rect">
                <a:avLst/>
              </a:prstGeom>
            </p:spPr>
          </p:pic>
          <p:pic>
            <p:nvPicPr>
              <p:cNvPr id="13" name="Bildobjekt 12" descr="En bild som visar torg&#10;&#10;Automatiskt genererad beskrivning">
                <a:extLst>
                  <a:ext uri="{FF2B5EF4-FFF2-40B4-BE49-F238E27FC236}">
                    <a16:creationId xmlns:a16="http://schemas.microsoft.com/office/drawing/2014/main" id="{0B6101E1-4E6C-934B-9492-3288AAA93519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3"/>
              <a:srcRect l="48462" r="38119" b="19386"/>
              <a:stretch/>
            </p:blipFill>
            <p:spPr>
              <a:xfrm rot="5400000">
                <a:off x="4896571" y="-417521"/>
                <a:ext cx="231776" cy="1392374"/>
              </a:xfrm>
              <a:prstGeom prst="rect">
                <a:avLst/>
              </a:prstGeom>
            </p:spPr>
          </p:pic>
        </p:grpSp>
        <p:grpSp>
          <p:nvGrpSpPr>
            <p:cNvPr id="24" name="Grupp 23">
              <a:extLst>
                <a:ext uri="{FF2B5EF4-FFF2-40B4-BE49-F238E27FC236}">
                  <a16:creationId xmlns:a16="http://schemas.microsoft.com/office/drawing/2014/main" id="{A10FB614-AEA4-A64A-810E-F717C1D12703}"/>
                </a:ext>
              </a:extLst>
            </p:cNvPr>
            <p:cNvGrpSpPr/>
            <p:nvPr userDrawn="1"/>
          </p:nvGrpSpPr>
          <p:grpSpPr>
            <a:xfrm>
              <a:off x="5987846" y="-24401"/>
              <a:ext cx="6034638" cy="254423"/>
              <a:chOff x="165966" y="162778"/>
              <a:chExt cx="5542680" cy="233682"/>
            </a:xfrm>
          </p:grpSpPr>
          <p:pic>
            <p:nvPicPr>
              <p:cNvPr id="25" name="Bildobjekt 24" descr="En bild som visar torg&#10;&#10;Automatiskt genererad beskrivning">
                <a:extLst>
                  <a:ext uri="{FF2B5EF4-FFF2-40B4-BE49-F238E27FC236}">
                    <a16:creationId xmlns:a16="http://schemas.microsoft.com/office/drawing/2014/main" id="{4A949C56-1E8F-F546-A52E-2DBDF72A021F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3"/>
              <a:srcRect l="7848" t="26038" r="11540" b="60543"/>
              <a:stretch/>
            </p:blipFill>
            <p:spPr>
              <a:xfrm>
                <a:off x="1558340" y="163732"/>
                <a:ext cx="1392374" cy="231775"/>
              </a:xfrm>
              <a:prstGeom prst="rect">
                <a:avLst/>
              </a:prstGeom>
            </p:spPr>
          </p:pic>
          <p:pic>
            <p:nvPicPr>
              <p:cNvPr id="26" name="Bildobjekt 25" descr="En bild som visar torg&#10;&#10;Automatiskt genererad beskrivning">
                <a:extLst>
                  <a:ext uri="{FF2B5EF4-FFF2-40B4-BE49-F238E27FC236}">
                    <a16:creationId xmlns:a16="http://schemas.microsoft.com/office/drawing/2014/main" id="{1D17D6E8-FE3F-144E-8C55-89BB891B194D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3"/>
              <a:srcRect l="8548" t="39303" r="10836" b="47278"/>
              <a:stretch/>
            </p:blipFill>
            <p:spPr>
              <a:xfrm>
                <a:off x="2950715" y="162778"/>
                <a:ext cx="1392374" cy="231776"/>
              </a:xfrm>
              <a:prstGeom prst="rect">
                <a:avLst/>
              </a:prstGeom>
            </p:spPr>
          </p:pic>
          <p:pic>
            <p:nvPicPr>
              <p:cNvPr id="27" name="Bildobjekt 26" descr="En bild som visar torg&#10;&#10;Automatiskt genererad beskrivning">
                <a:extLst>
                  <a:ext uri="{FF2B5EF4-FFF2-40B4-BE49-F238E27FC236}">
                    <a16:creationId xmlns:a16="http://schemas.microsoft.com/office/drawing/2014/main" id="{EFE6C569-8DE2-4A42-AF83-4154FE5038D1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3"/>
              <a:srcRect l="35245" r="51336" b="19386"/>
              <a:stretch/>
            </p:blipFill>
            <p:spPr>
              <a:xfrm rot="5400000">
                <a:off x="746264" y="-415615"/>
                <a:ext cx="231777" cy="1392374"/>
              </a:xfrm>
              <a:prstGeom prst="rect">
                <a:avLst/>
              </a:prstGeom>
            </p:spPr>
          </p:pic>
          <p:pic>
            <p:nvPicPr>
              <p:cNvPr id="28" name="Bildobjekt 27" descr="En bild som visar torg&#10;&#10;Automatiskt genererad beskrivning">
                <a:extLst>
                  <a:ext uri="{FF2B5EF4-FFF2-40B4-BE49-F238E27FC236}">
                    <a16:creationId xmlns:a16="http://schemas.microsoft.com/office/drawing/2014/main" id="{D2179FC6-7906-FF43-9BAB-EA3474592EA5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3"/>
              <a:srcRect l="48462" r="38119" b="19386"/>
              <a:stretch/>
            </p:blipFill>
            <p:spPr>
              <a:xfrm rot="5400000">
                <a:off x="4896571" y="-417521"/>
                <a:ext cx="231776" cy="1392374"/>
              </a:xfrm>
              <a:prstGeom prst="rect">
                <a:avLst/>
              </a:prstGeom>
            </p:spPr>
          </p:pic>
        </p:grpSp>
      </p:grpSp>
      <p:sp>
        <p:nvSpPr>
          <p:cNvPr id="29" name="Platshållare för sidfot 28">
            <a:extLst>
              <a:ext uri="{FF2B5EF4-FFF2-40B4-BE49-F238E27FC236}">
                <a16:creationId xmlns:a16="http://schemas.microsoft.com/office/drawing/2014/main" id="{1E4C4DC4-8CA5-0D4F-9D2D-E0887E77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</p:spTree>
    <p:extLst>
      <p:ext uri="{BB962C8B-B14F-4D97-AF65-F5344CB8AC3E}">
        <p14:creationId xmlns:p14="http://schemas.microsoft.com/office/powerpoint/2010/main" val="393232387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E506B75D-1E7D-4544-97A3-A992BCC7F5E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211019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26CE5D2D-5A5A-C746-A8A9-42FE38AF3AD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</p:spTree>
    <p:extLst>
      <p:ext uri="{BB962C8B-B14F-4D97-AF65-F5344CB8AC3E}">
        <p14:creationId xmlns:p14="http://schemas.microsoft.com/office/powerpoint/2010/main" val="214122275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B77CDC-6F81-944A-8CD9-E77C86219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7650" y="1825625"/>
            <a:ext cx="5627324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F7FDAC24-6825-8448-8CCA-0B23C74B3E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F79D99F3-C3F9-EB48-9780-E0E6225F56E1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257028" y="1825625"/>
            <a:ext cx="548412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Rubrik 13">
            <a:extLst>
              <a:ext uri="{FF2B5EF4-FFF2-40B4-BE49-F238E27FC236}">
                <a16:creationId xmlns:a16="http://schemas.microsoft.com/office/drawing/2014/main" id="{D542FFAF-D784-2340-A30D-458C0F8AA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650" y="365125"/>
            <a:ext cx="11504626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501665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72B87F4-92E5-C849-94F3-BE7624281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650" y="1681163"/>
            <a:ext cx="555831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F66B475-E030-4E40-9F3F-0E662DDA8A1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07650" y="2505075"/>
            <a:ext cx="555831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</a:t>
            </a:r>
            <a:r>
              <a:rPr lang="sv-SE" dirty="0" err="1"/>
              <a:t>bsdfakgrundstexten</a:t>
            </a:r>
            <a:endParaRPr lang="sv-SE" dirty="0"/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120C388-8289-7443-9017-1A220D192D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3812" y="1681163"/>
            <a:ext cx="5428292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03330B9-8CA3-484E-9E8B-BD8A4FD2F0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3812" y="2505075"/>
            <a:ext cx="542829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A0137BD4-975C-DA4B-80CF-7614554AAC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8" name="Rubrik 13">
            <a:extLst>
              <a:ext uri="{FF2B5EF4-FFF2-40B4-BE49-F238E27FC236}">
                <a16:creationId xmlns:a16="http://schemas.microsoft.com/office/drawing/2014/main" id="{8A0F0389-9F4F-2045-9C8B-1CA7FFE0B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650" y="365125"/>
            <a:ext cx="11504626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192597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910C54BA-0749-4F40-9CE3-BFD86BAAD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4" name="Rubrik 13">
            <a:extLst>
              <a:ext uri="{FF2B5EF4-FFF2-40B4-BE49-F238E27FC236}">
                <a16:creationId xmlns:a16="http://schemas.microsoft.com/office/drawing/2014/main" id="{16E9A0A3-90C3-FE44-88E9-E2F9B1500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650" y="365125"/>
            <a:ext cx="11504626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170790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C921B96-CAC4-5F49-B462-97ADD70546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</p:spTree>
    <p:extLst>
      <p:ext uri="{BB962C8B-B14F-4D97-AF65-F5344CB8AC3E}">
        <p14:creationId xmlns:p14="http://schemas.microsoft.com/office/powerpoint/2010/main" val="675402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079302E8-4F04-864E-82B8-028C0548884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796246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rubrik 11">
            <a:extLst>
              <a:ext uri="{FF2B5EF4-FFF2-40B4-BE49-F238E27FC236}">
                <a16:creationId xmlns:a16="http://schemas.microsoft.com/office/drawing/2014/main" id="{7F4A9C0B-AF84-3646-95B8-FF9076C2A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638" y="365125"/>
            <a:ext cx="114532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cxnSp>
        <p:nvCxnSpPr>
          <p:cNvPr id="27" name="Rak 26">
            <a:extLst>
              <a:ext uri="{FF2B5EF4-FFF2-40B4-BE49-F238E27FC236}">
                <a16:creationId xmlns:a16="http://schemas.microsoft.com/office/drawing/2014/main" id="{5DE366A7-0064-9748-B07D-435CAAA3F001}"/>
              </a:ext>
            </a:extLst>
          </p:cNvPr>
          <p:cNvCxnSpPr>
            <a:cxnSpLocks/>
          </p:cNvCxnSpPr>
          <p:nvPr/>
        </p:nvCxnSpPr>
        <p:spPr>
          <a:xfrm>
            <a:off x="414068" y="6228722"/>
            <a:ext cx="11352362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3" name="Rektangel 32">
            <a:extLst>
              <a:ext uri="{FF2B5EF4-FFF2-40B4-BE49-F238E27FC236}">
                <a16:creationId xmlns:a16="http://schemas.microsoft.com/office/drawing/2014/main" id="{8D15DB8B-0F00-5449-B86A-5B4143077634}"/>
              </a:ext>
            </a:extLst>
          </p:cNvPr>
          <p:cNvSpPr/>
          <p:nvPr/>
        </p:nvSpPr>
        <p:spPr>
          <a:xfrm>
            <a:off x="0" y="1"/>
            <a:ext cx="12192000" cy="1077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Platshållare för text 33">
            <a:extLst>
              <a:ext uri="{FF2B5EF4-FFF2-40B4-BE49-F238E27FC236}">
                <a16:creationId xmlns:a16="http://schemas.microsoft.com/office/drawing/2014/main" id="{09CCA3D1-6C6F-0E4B-8149-B29DD242C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740" y="1825625"/>
            <a:ext cx="1144169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5" name="Platshållare för sidfot 34">
            <a:extLst>
              <a:ext uri="{FF2B5EF4-FFF2-40B4-BE49-F238E27FC236}">
                <a16:creationId xmlns:a16="http://schemas.microsoft.com/office/drawing/2014/main" id="{5F03444D-9D2C-8241-B9BE-E5EB81A59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38399" y="6356350"/>
            <a:ext cx="93970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36" name="Platshållare för bildnummer 35">
            <a:extLst>
              <a:ext uri="{FF2B5EF4-FFF2-40B4-BE49-F238E27FC236}">
                <a16:creationId xmlns:a16="http://schemas.microsoft.com/office/drawing/2014/main" id="{E94C08B4-EAC0-744C-83FE-3BFAE68EEA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3014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7" name="Platshållare för datum 36">
            <a:extLst>
              <a:ext uri="{FF2B5EF4-FFF2-40B4-BE49-F238E27FC236}">
                <a16:creationId xmlns:a16="http://schemas.microsoft.com/office/drawing/2014/main" id="{71EBC67A-2503-7D48-A25A-843EAF9309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438399" y="6356350"/>
            <a:ext cx="21613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Wednesday, February 5, 2025</a:t>
            </a:fld>
            <a:endParaRPr lang="en-US" dirty="0"/>
          </a:p>
        </p:txBody>
      </p:sp>
      <p:pic>
        <p:nvPicPr>
          <p:cNvPr id="10" name="Bildobjekt 9" descr="En bild som visar natthimmel&#10;&#10;Automatiskt genererad beskrivning">
            <a:extLst>
              <a:ext uri="{FF2B5EF4-FFF2-40B4-BE49-F238E27FC236}">
                <a16:creationId xmlns:a16="http://schemas.microsoft.com/office/drawing/2014/main" id="{BF9022AA-77DF-DD40-A67E-4B22B060C5D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14068" y="6402270"/>
            <a:ext cx="1835483" cy="27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50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DB8835D-C258-9111-2EFE-5BE177E22AD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231" r="8153" b="2"/>
          <a:stretch/>
        </p:blipFill>
        <p:spPr>
          <a:xfrm>
            <a:off x="5183188" y="457201"/>
            <a:ext cx="6571142" cy="5403850"/>
          </a:xfrm>
          <a:prstGeom prst="rect">
            <a:avLst/>
          </a:prstGeom>
          <a:noFill/>
        </p:spPr>
      </p:pic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AA6DE8B2-1C0E-97CA-36BC-A02586997B90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17036CF-607F-6289-C2BF-7351A4C3C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7650" y="2467154"/>
            <a:ext cx="4464376" cy="3401833"/>
          </a:xfrm>
        </p:spPr>
        <p:txBody>
          <a:bodyPr>
            <a:normAutofit/>
          </a:bodyPr>
          <a:lstStyle/>
          <a:p>
            <a:r>
              <a:rPr lang="sv-SE"/>
              <a:t>Hur ser ditt bakomliggande teologiska ramverk ut? </a:t>
            </a:r>
          </a:p>
          <a:p>
            <a:r>
              <a:rPr lang="sv-SE"/>
              <a:t>Skapelse, syndafall, frälsning, nya himlar och en ny jord</a:t>
            </a:r>
          </a:p>
          <a:p>
            <a:r>
              <a:rPr lang="sv-SE"/>
              <a:t>Välsignelse, förbannelse, välsignelse</a:t>
            </a:r>
          </a:p>
          <a:p>
            <a:r>
              <a:rPr lang="sv-SE"/>
              <a:t>Alla folk, Guds folk, Jesus, lärjungarna, alla folk </a:t>
            </a:r>
          </a:p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EBD588A-DA07-42D8-171B-1DCE538B7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650" y="365125"/>
            <a:ext cx="4464376" cy="1848236"/>
          </a:xfrm>
        </p:spPr>
        <p:txBody>
          <a:bodyPr anchor="ctr">
            <a:normAutofit fontScale="90000"/>
          </a:bodyPr>
          <a:lstStyle/>
          <a:p>
            <a:r>
              <a:rPr lang="sv-SE" dirty="0"/>
              <a:t>”Att tala tro hopp och kärlek in i barnens liv”</a:t>
            </a:r>
          </a:p>
        </p:txBody>
      </p:sp>
    </p:spTree>
    <p:extLst>
      <p:ext uri="{BB962C8B-B14F-4D97-AF65-F5344CB8AC3E}">
        <p14:creationId xmlns:p14="http://schemas.microsoft.com/office/powerpoint/2010/main" val="211637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BD588A-DA07-42D8-171B-1DCE538B7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086" y="457200"/>
            <a:ext cx="4334356" cy="1600200"/>
          </a:xfrm>
        </p:spPr>
        <p:txBody>
          <a:bodyPr anchor="t">
            <a:normAutofit/>
          </a:bodyPr>
          <a:lstStyle/>
          <a:p>
            <a:r>
              <a:rPr lang="sv-SE" sz="3400"/>
              <a:t>”Att tala tro hopp och kärlek in i barnens liv”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B8835D-C258-9111-2EFE-5BE177E22AD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027" r="9947"/>
          <a:stretch/>
        </p:blipFill>
        <p:spPr>
          <a:xfrm>
            <a:off x="418744" y="457200"/>
            <a:ext cx="6543462" cy="5673725"/>
          </a:xfrm>
          <a:prstGeom prst="rect">
            <a:avLst/>
          </a:prstGeom>
          <a:noFill/>
        </p:spPr>
      </p:pic>
      <p:sp>
        <p:nvSpPr>
          <p:cNvPr id="3" name="Underrubrik 2">
            <a:extLst>
              <a:ext uri="{FF2B5EF4-FFF2-40B4-BE49-F238E27FC236}">
                <a16:creationId xmlns:a16="http://schemas.microsoft.com/office/drawing/2014/main" id="{717036CF-607F-6289-C2BF-7351A4C3C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01086" y="2467154"/>
            <a:ext cx="4334356" cy="3401833"/>
          </a:xfrm>
        </p:spPr>
        <p:txBody>
          <a:bodyPr>
            <a:normAutofit/>
          </a:bodyPr>
          <a:lstStyle/>
          <a:p>
            <a:r>
              <a:rPr lang="sv-SE"/>
              <a:t>Hur ser ditt bakomliggande teologiska ramverk ut? </a:t>
            </a:r>
          </a:p>
          <a:p>
            <a:pPr marL="457200" indent="-457200">
              <a:buAutoNum type="arabicPeriod"/>
            </a:pPr>
            <a:r>
              <a:rPr lang="sv-SE"/>
              <a:t>Juridiskt </a:t>
            </a:r>
          </a:p>
          <a:p>
            <a:pPr marL="457200" indent="-457200">
              <a:buAutoNum type="arabicPeriod"/>
            </a:pPr>
            <a:r>
              <a:rPr lang="sv-SE"/>
              <a:t>Familj</a:t>
            </a:r>
          </a:p>
          <a:p>
            <a:pPr marL="457200" indent="-457200">
              <a:buAutoNum type="arabicPeriod"/>
            </a:pPr>
            <a:r>
              <a:rPr lang="sv-SE"/>
              <a:t>Liv och död</a:t>
            </a:r>
          </a:p>
          <a:p>
            <a:pPr marL="457200" indent="-457200">
              <a:buAutoNum type="arabicPeriod"/>
            </a:pPr>
            <a:r>
              <a:rPr lang="sv-SE"/>
              <a:t>Frihet, fångenskap</a:t>
            </a: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6666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DB8835D-C258-9111-2EFE-5BE177E22AD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231" r="8153" b="2"/>
          <a:stretch/>
        </p:blipFill>
        <p:spPr>
          <a:xfrm>
            <a:off x="5183188" y="457201"/>
            <a:ext cx="6571142" cy="5403850"/>
          </a:xfrm>
          <a:prstGeom prst="rect">
            <a:avLst/>
          </a:prstGeom>
          <a:noFill/>
        </p:spPr>
      </p:pic>
      <p:sp>
        <p:nvSpPr>
          <p:cNvPr id="3" name="Underrubrik 2">
            <a:extLst>
              <a:ext uri="{FF2B5EF4-FFF2-40B4-BE49-F238E27FC236}">
                <a16:creationId xmlns:a16="http://schemas.microsoft.com/office/drawing/2014/main" id="{717036CF-607F-6289-C2BF-7351A4C3C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7650" y="2467154"/>
            <a:ext cx="4464376" cy="3401833"/>
          </a:xfrm>
        </p:spPr>
        <p:txBody>
          <a:bodyPr>
            <a:normAutofit/>
          </a:bodyPr>
          <a:lstStyle/>
          <a:p>
            <a:r>
              <a:rPr lang="sv-SE"/>
              <a:t>Hur ser vi på barnen? </a:t>
            </a:r>
          </a:p>
          <a:p>
            <a:r>
              <a:rPr lang="sv-SE"/>
              <a:t>Markus 10:14 ”Låt barnen komma till mig och hindra dem inte”</a:t>
            </a:r>
          </a:p>
          <a:p>
            <a:r>
              <a:rPr lang="sv-SE"/>
              <a:t>Efesierbrevet 2:3 ”Av födseln var vi vredens barn”</a:t>
            </a:r>
          </a:p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EBD588A-DA07-42D8-171B-1DCE538B7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650" y="365125"/>
            <a:ext cx="4464376" cy="1848236"/>
          </a:xfrm>
        </p:spPr>
        <p:txBody>
          <a:bodyPr anchor="ctr">
            <a:normAutofit/>
          </a:bodyPr>
          <a:lstStyle/>
          <a:p>
            <a:r>
              <a:rPr lang="sv-SE" sz="4100"/>
              <a:t>”Att tala tro hopp och kärlek in i barnens liv”</a:t>
            </a:r>
          </a:p>
        </p:txBody>
      </p:sp>
    </p:spTree>
    <p:extLst>
      <p:ext uri="{BB962C8B-B14F-4D97-AF65-F5344CB8AC3E}">
        <p14:creationId xmlns:p14="http://schemas.microsoft.com/office/powerpoint/2010/main" val="153518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BD588A-DA07-42D8-171B-1DCE538B7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086" y="457200"/>
            <a:ext cx="4334356" cy="1600200"/>
          </a:xfrm>
        </p:spPr>
        <p:txBody>
          <a:bodyPr anchor="t">
            <a:normAutofit/>
          </a:bodyPr>
          <a:lstStyle/>
          <a:p>
            <a:r>
              <a:rPr lang="sv-SE" sz="3400"/>
              <a:t>”Att tala tro hopp och kärlek in i barnens liv”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B8835D-C258-9111-2EFE-5BE177E22AD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027" r="9947"/>
          <a:stretch/>
        </p:blipFill>
        <p:spPr>
          <a:xfrm>
            <a:off x="418744" y="457200"/>
            <a:ext cx="6543462" cy="5673725"/>
          </a:xfrm>
          <a:prstGeom prst="rect">
            <a:avLst/>
          </a:prstGeom>
          <a:noFill/>
        </p:spPr>
      </p:pic>
      <p:sp>
        <p:nvSpPr>
          <p:cNvPr id="3" name="Underrubrik 2">
            <a:extLst>
              <a:ext uri="{FF2B5EF4-FFF2-40B4-BE49-F238E27FC236}">
                <a16:creationId xmlns:a16="http://schemas.microsoft.com/office/drawing/2014/main" id="{717036CF-607F-6289-C2BF-7351A4C3C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01086" y="2467154"/>
            <a:ext cx="4334356" cy="3401833"/>
          </a:xfrm>
        </p:spPr>
        <p:txBody>
          <a:bodyPr>
            <a:normAutofit/>
          </a:bodyPr>
          <a:lstStyle/>
          <a:p>
            <a:r>
              <a:rPr lang="sv-SE"/>
              <a:t>Evangeliernas berättelser</a:t>
            </a:r>
          </a:p>
          <a:p>
            <a:r>
              <a:rPr lang="sv-SE"/>
              <a:t>Fakta</a:t>
            </a:r>
          </a:p>
          <a:p>
            <a:r>
              <a:rPr lang="sv-SE"/>
              <a:t>Information</a:t>
            </a:r>
          </a:p>
          <a:p>
            <a:r>
              <a:rPr lang="sv-SE"/>
              <a:t>Förkunnelse</a:t>
            </a:r>
          </a:p>
          <a:p>
            <a:r>
              <a:rPr lang="sv-SE"/>
              <a:t>Lita på att berättelserna förkunnar i sig själva!</a:t>
            </a:r>
          </a:p>
        </p:txBody>
      </p:sp>
    </p:spTree>
    <p:extLst>
      <p:ext uri="{BB962C8B-B14F-4D97-AF65-F5344CB8AC3E}">
        <p14:creationId xmlns:p14="http://schemas.microsoft.com/office/powerpoint/2010/main" val="3708248812"/>
      </p:ext>
    </p:extLst>
  </p:cSld>
  <p:clrMapOvr>
    <a:masterClrMapping/>
  </p:clrMapOvr>
</p:sld>
</file>

<file path=ppt/theme/theme1.xml><?xml version="1.0" encoding="utf-8"?>
<a:theme xmlns:a="http://schemas.openxmlformats.org/drawingml/2006/main" name="equmeniakyrkan-2021">
  <a:themeElements>
    <a:clrScheme name="Equmeniakyrka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AF0B3C"/>
      </a:accent1>
      <a:accent2>
        <a:srgbClr val="8C3C8D"/>
      </a:accent2>
      <a:accent3>
        <a:srgbClr val="E5231B"/>
      </a:accent3>
      <a:accent4>
        <a:srgbClr val="2B2E70"/>
      </a:accent4>
      <a:accent5>
        <a:srgbClr val="F5BD00"/>
      </a:accent5>
      <a:accent6>
        <a:srgbClr val="000000"/>
      </a:accent6>
      <a:hlink>
        <a:srgbClr val="2A2E74"/>
      </a:hlink>
      <a:folHlink>
        <a:srgbClr val="8C3C8D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l-Equmeniakyrkan-v2" id="{7975BFBE-E569-DF49-8DB2-2714EC5C5270}" vid="{62F7F0D4-51AC-E541-94A8-B5591EAA0A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PPT-mall-Equmeniakyrkan</Template>
  <TotalTime>82</TotalTime>
  <Words>144</Words>
  <Application>Microsoft Office PowerPoint</Application>
  <PresentationFormat>Bredbild</PresentationFormat>
  <Paragraphs>21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equmeniakyrkan-2021</vt:lpstr>
      <vt:lpstr>”Att tala tro hopp och kärlek in i barnens liv”</vt:lpstr>
      <vt:lpstr>”Att tala tro hopp och kärlek in i barnens liv”</vt:lpstr>
      <vt:lpstr>”Att tala tro hopp och kärlek in i barnens liv”</vt:lpstr>
      <vt:lpstr>”Att tala tro hopp och kärlek in i barnens liv”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”Att tala tro hopp och kärlek in i barnens liv”</dc:title>
  <dc:creator>Niklas Piensoho</dc:creator>
  <cp:lastModifiedBy>Niklas Piensoho</cp:lastModifiedBy>
  <cp:revision>6</cp:revision>
  <dcterms:created xsi:type="dcterms:W3CDTF">2025-01-31T08:31:06Z</dcterms:created>
  <dcterms:modified xsi:type="dcterms:W3CDTF">2025-02-05T06:34:08Z</dcterms:modified>
</cp:coreProperties>
</file>