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4" r:id="rId7"/>
    <p:sldId id="265" r:id="rId8"/>
    <p:sldId id="266" r:id="rId9"/>
    <p:sldId id="267" r:id="rId10"/>
    <p:sldId id="256" r:id="rId11"/>
    <p:sldId id="276" r:id="rId12"/>
    <p:sldId id="268" r:id="rId13"/>
    <p:sldId id="273" r:id="rId14"/>
    <p:sldId id="270" r:id="rId15"/>
    <p:sldId id="275" r:id="rId16"/>
    <p:sldId id="271" r:id="rId1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E328A9-4AFF-474E-A434-C13B65E2E05B}" v="1" dt="2025-02-08T14:10:52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of Brandt" userId="64b20c7c4130dae7" providerId="LiveId" clId="{43E328A9-4AFF-474E-A434-C13B65E2E05B}"/>
    <pc:docChg chg="addSld delSld modSld">
      <pc:chgData name="Olof Brandt" userId="64b20c7c4130dae7" providerId="LiveId" clId="{43E328A9-4AFF-474E-A434-C13B65E2E05B}" dt="2025-02-08T14:10:52.183" v="5"/>
      <pc:docMkLst>
        <pc:docMk/>
      </pc:docMkLst>
      <pc:sldChg chg="delSp add setBg delDesignElem">
        <pc:chgData name="Olof Brandt" userId="64b20c7c4130dae7" providerId="LiveId" clId="{43E328A9-4AFF-474E-A434-C13B65E2E05B}" dt="2025-02-08T14:10:52.183" v="5"/>
        <pc:sldMkLst>
          <pc:docMk/>
          <pc:sldMk cId="1697639019" sldId="256"/>
        </pc:sldMkLst>
        <pc:spChg chg="del">
          <ac:chgData name="Olof Brandt" userId="64b20c7c4130dae7" providerId="LiveId" clId="{43E328A9-4AFF-474E-A434-C13B65E2E05B}" dt="2025-02-08T14:10:52.183" v="5"/>
          <ac:spMkLst>
            <pc:docMk/>
            <pc:sldMk cId="1697639019" sldId="256"/>
            <ac:spMk id="1044" creationId="{55666830-9A19-4E01-8505-D6C7F9AC5665}"/>
          </ac:spMkLst>
        </pc:spChg>
        <pc:spChg chg="del">
          <ac:chgData name="Olof Brandt" userId="64b20c7c4130dae7" providerId="LiveId" clId="{43E328A9-4AFF-474E-A434-C13B65E2E05B}" dt="2025-02-08T14:10:52.183" v="5"/>
          <ac:spMkLst>
            <pc:docMk/>
            <pc:sldMk cId="1697639019" sldId="256"/>
            <ac:spMk id="1046" creationId="{AE9FC877-7FB6-4D22-9988-35420644E202}"/>
          </ac:spMkLst>
        </pc:spChg>
        <pc:spChg chg="del">
          <ac:chgData name="Olof Brandt" userId="64b20c7c4130dae7" providerId="LiveId" clId="{43E328A9-4AFF-474E-A434-C13B65E2E05B}" dt="2025-02-08T14:10:52.183" v="5"/>
          <ac:spMkLst>
            <pc:docMk/>
            <pc:sldMk cId="1697639019" sldId="256"/>
            <ac:spMk id="1048" creationId="{E41809D1-F12E-46BB-B804-5F209D325E8B}"/>
          </ac:spMkLst>
        </pc:spChg>
        <pc:spChg chg="del">
          <ac:chgData name="Olof Brandt" userId="64b20c7c4130dae7" providerId="LiveId" clId="{43E328A9-4AFF-474E-A434-C13B65E2E05B}" dt="2025-02-08T14:10:52.183" v="5"/>
          <ac:spMkLst>
            <pc:docMk/>
            <pc:sldMk cId="1697639019" sldId="256"/>
            <ac:spMk id="1050" creationId="{AF2F604E-43BE-4DC3-B983-E071523364F8}"/>
          </ac:spMkLst>
        </pc:spChg>
        <pc:spChg chg="del">
          <ac:chgData name="Olof Brandt" userId="64b20c7c4130dae7" providerId="LiveId" clId="{43E328A9-4AFF-474E-A434-C13B65E2E05B}" dt="2025-02-08T14:10:52.183" v="5"/>
          <ac:spMkLst>
            <pc:docMk/>
            <pc:sldMk cId="1697639019" sldId="256"/>
            <ac:spMk id="1052" creationId="{08C9B587-E65E-4B52-B37C-ABEBB6E87928}"/>
          </ac:spMkLst>
        </pc:spChg>
      </pc:sldChg>
      <pc:sldChg chg="del">
        <pc:chgData name="Olof Brandt" userId="64b20c7c4130dae7" providerId="LiveId" clId="{43E328A9-4AFF-474E-A434-C13B65E2E05B}" dt="2025-02-08T14:10:37.543" v="0" actId="47"/>
        <pc:sldMkLst>
          <pc:docMk/>
          <pc:sldMk cId="4266621256" sldId="256"/>
        </pc:sldMkLst>
      </pc:sldChg>
      <pc:sldChg chg="del">
        <pc:chgData name="Olof Brandt" userId="64b20c7c4130dae7" providerId="LiveId" clId="{43E328A9-4AFF-474E-A434-C13B65E2E05B}" dt="2025-02-08T14:10:39.591" v="1" actId="47"/>
        <pc:sldMkLst>
          <pc:docMk/>
          <pc:sldMk cId="3886756754" sldId="262"/>
        </pc:sldMkLst>
      </pc:sldChg>
      <pc:sldChg chg="del">
        <pc:chgData name="Olof Brandt" userId="64b20c7c4130dae7" providerId="LiveId" clId="{43E328A9-4AFF-474E-A434-C13B65E2E05B}" dt="2025-02-08T14:10:41.835" v="2" actId="47"/>
        <pc:sldMkLst>
          <pc:docMk/>
          <pc:sldMk cId="2072583065" sldId="269"/>
        </pc:sldMkLst>
      </pc:sldChg>
      <pc:sldChg chg="delSp add setBg delDesignElem">
        <pc:chgData name="Olof Brandt" userId="64b20c7c4130dae7" providerId="LiveId" clId="{43E328A9-4AFF-474E-A434-C13B65E2E05B}" dt="2025-02-08T14:10:52.183" v="5"/>
        <pc:sldMkLst>
          <pc:docMk/>
          <pc:sldMk cId="1572908043" sldId="276"/>
        </pc:sldMkLst>
        <pc:spChg chg="del">
          <ac:chgData name="Olof Brandt" userId="64b20c7c4130dae7" providerId="LiveId" clId="{43E328A9-4AFF-474E-A434-C13B65E2E05B}" dt="2025-02-08T14:10:52.183" v="5"/>
          <ac:spMkLst>
            <pc:docMk/>
            <pc:sldMk cId="1572908043" sldId="276"/>
            <ac:spMk id="28" creationId="{6B5E2835-4E47-45B3-9CFE-732FF7B05472}"/>
          </ac:spMkLst>
        </pc:spChg>
        <pc:spChg chg="del">
          <ac:chgData name="Olof Brandt" userId="64b20c7c4130dae7" providerId="LiveId" clId="{43E328A9-4AFF-474E-A434-C13B65E2E05B}" dt="2025-02-08T14:10:52.183" v="5"/>
          <ac:spMkLst>
            <pc:docMk/>
            <pc:sldMk cId="1572908043" sldId="276"/>
            <ac:spMk id="30" creationId="{5B45AD5D-AA52-4F7B-9362-576A39AD9E09}"/>
          </ac:spMkLst>
        </pc:spChg>
        <pc:spChg chg="del">
          <ac:chgData name="Olof Brandt" userId="64b20c7c4130dae7" providerId="LiveId" clId="{43E328A9-4AFF-474E-A434-C13B65E2E05B}" dt="2025-02-08T14:10:52.183" v="5"/>
          <ac:spMkLst>
            <pc:docMk/>
            <pc:sldMk cId="1572908043" sldId="276"/>
            <ac:spMk id="32" creationId="{AEDD7960-4866-4399-BEF6-DD1431AB4E34}"/>
          </ac:spMkLst>
        </pc:spChg>
        <pc:spChg chg="del">
          <ac:chgData name="Olof Brandt" userId="64b20c7c4130dae7" providerId="LiveId" clId="{43E328A9-4AFF-474E-A434-C13B65E2E05B}" dt="2025-02-08T14:10:52.183" v="5"/>
          <ac:spMkLst>
            <pc:docMk/>
            <pc:sldMk cId="1572908043" sldId="276"/>
            <ac:spMk id="34" creationId="{55D4142C-5077-457F-A6AD-3FECFDB39685}"/>
          </ac:spMkLst>
        </pc:spChg>
        <pc:spChg chg="del">
          <ac:chgData name="Olof Brandt" userId="64b20c7c4130dae7" providerId="LiveId" clId="{43E328A9-4AFF-474E-A434-C13B65E2E05B}" dt="2025-02-08T14:10:52.183" v="5"/>
          <ac:spMkLst>
            <pc:docMk/>
            <pc:sldMk cId="1572908043" sldId="276"/>
            <ac:spMk id="36" creationId="{7A5F0580-5EE9-419F-96EE-B6529EF6E7D0}"/>
          </ac:spMkLst>
        </pc:spChg>
      </pc:sldChg>
    </pc:docChg>
  </pc:docChgLst>
  <pc:docChgLst>
    <pc:chgData name="Olof Brandt" userId="64b20c7c4130dae7" providerId="LiveId" clId="{744CB874-A765-47E3-AAA7-F369FC13F8D4}"/>
    <pc:docChg chg="modSld modShowInfo">
      <pc:chgData name="Olof Brandt" userId="64b20c7c4130dae7" providerId="LiveId" clId="{744CB874-A765-47E3-AAA7-F369FC13F8D4}" dt="2025-01-30T15:01:06.273" v="28"/>
      <pc:docMkLst>
        <pc:docMk/>
      </pc:docMkLst>
      <pc:sldChg chg="modTransition">
        <pc:chgData name="Olof Brandt" userId="64b20c7c4130dae7" providerId="LiveId" clId="{744CB874-A765-47E3-AAA7-F369FC13F8D4}" dt="2025-01-30T15:00:07.753" v="16"/>
        <pc:sldMkLst>
          <pc:docMk/>
          <pc:sldMk cId="4266621256" sldId="256"/>
        </pc:sldMkLst>
      </pc:sldChg>
      <pc:sldChg chg="modTransition">
        <pc:chgData name="Olof Brandt" userId="64b20c7c4130dae7" providerId="LiveId" clId="{744CB874-A765-47E3-AAA7-F369FC13F8D4}" dt="2025-01-30T15:00:07.753" v="16"/>
        <pc:sldMkLst>
          <pc:docMk/>
          <pc:sldMk cId="1398566655" sldId="257"/>
        </pc:sldMkLst>
      </pc:sldChg>
      <pc:sldChg chg="modTransition">
        <pc:chgData name="Olof Brandt" userId="64b20c7c4130dae7" providerId="LiveId" clId="{744CB874-A765-47E3-AAA7-F369FC13F8D4}" dt="2025-01-30T15:00:07.753" v="16"/>
        <pc:sldMkLst>
          <pc:docMk/>
          <pc:sldMk cId="3120595633" sldId="258"/>
        </pc:sldMkLst>
      </pc:sldChg>
      <pc:sldChg chg="modTransition">
        <pc:chgData name="Olof Brandt" userId="64b20c7c4130dae7" providerId="LiveId" clId="{744CB874-A765-47E3-AAA7-F369FC13F8D4}" dt="2025-01-30T15:00:07.753" v="16"/>
        <pc:sldMkLst>
          <pc:docMk/>
          <pc:sldMk cId="3004407624" sldId="259"/>
        </pc:sldMkLst>
      </pc:sldChg>
      <pc:sldChg chg="modTransition">
        <pc:chgData name="Olof Brandt" userId="64b20c7c4130dae7" providerId="LiveId" clId="{744CB874-A765-47E3-AAA7-F369FC13F8D4}" dt="2025-01-30T15:00:07.753" v="16"/>
        <pc:sldMkLst>
          <pc:docMk/>
          <pc:sldMk cId="2751300353" sldId="260"/>
        </pc:sldMkLst>
      </pc:sldChg>
      <pc:sldChg chg="modTransition">
        <pc:chgData name="Olof Brandt" userId="64b20c7c4130dae7" providerId="LiveId" clId="{744CB874-A765-47E3-AAA7-F369FC13F8D4}" dt="2025-01-30T15:00:07.753" v="16"/>
        <pc:sldMkLst>
          <pc:docMk/>
          <pc:sldMk cId="3827419971" sldId="261"/>
        </pc:sldMkLst>
      </pc:sldChg>
      <pc:sldChg chg="modTransition">
        <pc:chgData name="Olof Brandt" userId="64b20c7c4130dae7" providerId="LiveId" clId="{744CB874-A765-47E3-AAA7-F369FC13F8D4}" dt="2025-01-30T15:00:07.753" v="16"/>
        <pc:sldMkLst>
          <pc:docMk/>
          <pc:sldMk cId="3886756754" sldId="262"/>
        </pc:sldMkLst>
      </pc:sldChg>
      <pc:sldChg chg="modTransition">
        <pc:chgData name="Olof Brandt" userId="64b20c7c4130dae7" providerId="LiveId" clId="{744CB874-A765-47E3-AAA7-F369FC13F8D4}" dt="2025-01-30T15:00:07.753" v="16"/>
        <pc:sldMkLst>
          <pc:docMk/>
          <pc:sldMk cId="105709792" sldId="264"/>
        </pc:sldMkLst>
      </pc:sldChg>
      <pc:sldChg chg="modTransition">
        <pc:chgData name="Olof Brandt" userId="64b20c7c4130dae7" providerId="LiveId" clId="{744CB874-A765-47E3-AAA7-F369FC13F8D4}" dt="2025-01-30T15:00:07.753" v="16"/>
        <pc:sldMkLst>
          <pc:docMk/>
          <pc:sldMk cId="3752559075" sldId="265"/>
        </pc:sldMkLst>
      </pc:sldChg>
      <pc:sldChg chg="modTransition">
        <pc:chgData name="Olof Brandt" userId="64b20c7c4130dae7" providerId="LiveId" clId="{744CB874-A765-47E3-AAA7-F369FC13F8D4}" dt="2025-01-30T15:00:07.753" v="16"/>
        <pc:sldMkLst>
          <pc:docMk/>
          <pc:sldMk cId="2538252840" sldId="266"/>
        </pc:sldMkLst>
      </pc:sldChg>
      <pc:sldChg chg="modTransition">
        <pc:chgData name="Olof Brandt" userId="64b20c7c4130dae7" providerId="LiveId" clId="{744CB874-A765-47E3-AAA7-F369FC13F8D4}" dt="2025-01-30T15:00:07.753" v="16"/>
        <pc:sldMkLst>
          <pc:docMk/>
          <pc:sldMk cId="2302985784" sldId="267"/>
        </pc:sldMkLst>
      </pc:sldChg>
      <pc:sldChg chg="modTransition">
        <pc:chgData name="Olof Brandt" userId="64b20c7c4130dae7" providerId="LiveId" clId="{744CB874-A765-47E3-AAA7-F369FC13F8D4}" dt="2025-01-30T15:00:07.753" v="16"/>
        <pc:sldMkLst>
          <pc:docMk/>
          <pc:sldMk cId="1789097080" sldId="268"/>
        </pc:sldMkLst>
      </pc:sldChg>
      <pc:sldChg chg="modTransition">
        <pc:chgData name="Olof Brandt" userId="64b20c7c4130dae7" providerId="LiveId" clId="{744CB874-A765-47E3-AAA7-F369FC13F8D4}" dt="2025-01-30T15:00:07.753" v="16"/>
        <pc:sldMkLst>
          <pc:docMk/>
          <pc:sldMk cId="2072583065" sldId="269"/>
        </pc:sldMkLst>
      </pc:sldChg>
      <pc:sldChg chg="modTransition">
        <pc:chgData name="Olof Brandt" userId="64b20c7c4130dae7" providerId="LiveId" clId="{744CB874-A765-47E3-AAA7-F369FC13F8D4}" dt="2025-01-30T15:00:07.753" v="16"/>
        <pc:sldMkLst>
          <pc:docMk/>
          <pc:sldMk cId="2926574400" sldId="270"/>
        </pc:sldMkLst>
      </pc:sldChg>
      <pc:sldChg chg="modTransition modAnim">
        <pc:chgData name="Olof Brandt" userId="64b20c7c4130dae7" providerId="LiveId" clId="{744CB874-A765-47E3-AAA7-F369FC13F8D4}" dt="2025-01-30T15:01:06.273" v="28"/>
        <pc:sldMkLst>
          <pc:docMk/>
          <pc:sldMk cId="1688734965" sldId="271"/>
        </pc:sldMkLst>
      </pc:sldChg>
      <pc:sldChg chg="modTransition">
        <pc:chgData name="Olof Brandt" userId="64b20c7c4130dae7" providerId="LiveId" clId="{744CB874-A765-47E3-AAA7-F369FC13F8D4}" dt="2025-01-30T15:00:07.753" v="16"/>
        <pc:sldMkLst>
          <pc:docMk/>
          <pc:sldMk cId="2828358468" sldId="273"/>
        </pc:sldMkLst>
      </pc:sldChg>
      <pc:sldChg chg="modTransition">
        <pc:chgData name="Olof Brandt" userId="64b20c7c4130dae7" providerId="LiveId" clId="{744CB874-A765-47E3-AAA7-F369FC13F8D4}" dt="2025-01-30T15:00:07.753" v="16"/>
        <pc:sldMkLst>
          <pc:docMk/>
          <pc:sldMk cId="3516038109" sldId="275"/>
        </pc:sldMkLst>
      </pc:sldChg>
    </pc:docChg>
  </pc:docChgLst>
  <pc:docChgLst>
    <pc:chgData name="Gästanvändare" providerId="Windows Live" clId="Web-{48F8CABB-140E-5182-A000-7E5C6B8F0FEB}"/>
    <pc:docChg chg="modSld">
      <pc:chgData name="Gästanvändare" userId="" providerId="Windows Live" clId="Web-{48F8CABB-140E-5182-A000-7E5C6B8F0FEB}" dt="2025-01-31T07:39:34.741" v="1" actId="1076"/>
      <pc:docMkLst>
        <pc:docMk/>
      </pc:docMkLst>
      <pc:sldChg chg="modSp">
        <pc:chgData name="Gästanvändare" userId="" providerId="Windows Live" clId="Web-{48F8CABB-140E-5182-A000-7E5C6B8F0FEB}" dt="2025-01-31T07:39:34.741" v="1" actId="1076"/>
        <pc:sldMkLst>
          <pc:docMk/>
          <pc:sldMk cId="1688734965" sldId="271"/>
        </pc:sldMkLst>
        <pc:picChg chg="mod">
          <ac:chgData name="Gästanvändare" userId="" providerId="Windows Live" clId="Web-{48F8CABB-140E-5182-A000-7E5C6B8F0FEB}" dt="2025-01-31T07:39:34.741" v="1" actId="1076"/>
          <ac:picMkLst>
            <pc:docMk/>
            <pc:sldMk cId="1688734965" sldId="271"/>
            <ac:picMk id="4" creationId="{319D2B8A-CE2D-0287-6FED-BAACAF88DF7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694C6-659D-47DB-B70F-9EE5C092B13F}" type="datetimeFigureOut">
              <a:rPr lang="sv-SE" smtClean="0"/>
              <a:t>2025-02-08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B541F-45CB-49EE-8E85-631AA767A3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583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1D689-D15C-4BD6-9C2A-41C9E1247557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7223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1D39B3-DCE8-EFAD-3E30-996E2FD85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7D820C2-DAC8-FB10-F653-52B2C5B7A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371E8FF-A5F9-AA26-5BE5-D34EE2B1F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3C63-8EF0-4197-AAD9-C122B02E91D2}" type="datetimeFigureOut">
              <a:rPr lang="sv-SE" smtClean="0"/>
              <a:t>2025-02-08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A1CCB7C-FAA5-9100-980A-C0B4DF05B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AFE4351-73B0-79B8-377C-52FC6FC0A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4122-9B75-4C4B-8D1E-EC4B1724FE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6463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3B74AB-8630-4F03-AC8A-57B30A6BC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83021C8A-487A-B26D-D00E-95D7700DB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66C6F43-F4DC-9A78-D304-9B0462483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3C63-8EF0-4197-AAD9-C122B02E91D2}" type="datetimeFigureOut">
              <a:rPr lang="sv-SE" smtClean="0"/>
              <a:t>2025-02-08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AD173CE-04CB-3643-B676-878CF74B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27FDD76-1836-6F30-B84C-6C23D0E6C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4122-9B75-4C4B-8D1E-EC4B1724FE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8448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C9104D97-D7B1-E479-466B-1470F568C8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0A09B0D-7B3D-54BD-C9CC-970557CDB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EEDE609-A6DD-D5C8-477C-D51DFE1D3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3C63-8EF0-4197-AAD9-C122B02E91D2}" type="datetimeFigureOut">
              <a:rPr lang="sv-SE" smtClean="0"/>
              <a:t>2025-02-08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D3E8983-3190-8726-9EE0-E42D46523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CF1F86C-DF0D-26DE-65D9-CC98B0097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4122-9B75-4C4B-8D1E-EC4B1724FE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928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9A5017-8F39-4D0F-A83D-3D22BC432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D7F5646-9F18-DCD8-EF47-E7CBDD91C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0A93920-D956-2AC1-785D-1439CF9EE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3C63-8EF0-4197-AAD9-C122B02E91D2}" type="datetimeFigureOut">
              <a:rPr lang="sv-SE" smtClean="0"/>
              <a:t>2025-02-08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1FE367D-64F1-2863-62BF-87EA79F63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91DD066-56FB-6BBE-1B54-D5A2B38C5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4122-9B75-4C4B-8D1E-EC4B1724FE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0585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FF2A15-0324-265A-4830-1327E83BB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35CBF4F-A884-7D3F-92B9-D1B82489F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62EF5FD-D42A-E41A-3792-195531BD3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3C63-8EF0-4197-AAD9-C122B02E91D2}" type="datetimeFigureOut">
              <a:rPr lang="sv-SE" smtClean="0"/>
              <a:t>2025-02-08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C039B5C-8E6B-785B-1190-1E541DBD8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16F9BB8-86B4-029C-025B-FD7B3DC1B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4122-9B75-4C4B-8D1E-EC4B1724FE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233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DFAEB4-97B5-C474-1C8D-7266ACA0E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3622DED-EECE-31A8-B5E7-A6EEC4B9F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A2E2E5C-CEE3-CEA6-099F-5D57CC426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5F74005-6C3B-3325-DAF6-26328254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3C63-8EF0-4197-AAD9-C122B02E91D2}" type="datetimeFigureOut">
              <a:rPr lang="sv-SE" smtClean="0"/>
              <a:t>2025-02-08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754DAD4-442D-4E84-1D2E-01282CF65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A78F590-1573-7677-AA5C-C64C82E28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4122-9B75-4C4B-8D1E-EC4B1724FE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783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FCFFE5-E14F-7D88-EF05-437FC1E41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0C20EF5-3AB7-26F5-810E-22D870958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3F858CA-8ED9-056B-B3F5-2D510FF86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7300DB5-B94A-47DA-8538-E114EFAC13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7A6E050-C87A-1497-A8E3-E75380186C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7881516-DFAB-4CC2-B5ED-3EB0F921C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3C63-8EF0-4197-AAD9-C122B02E91D2}" type="datetimeFigureOut">
              <a:rPr lang="sv-SE" smtClean="0"/>
              <a:t>2025-02-08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6315060-B9DD-A50D-9361-D58218F1C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2F721A6-AC7D-F405-3D0A-4D7EE952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4122-9B75-4C4B-8D1E-EC4B1724FE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8483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57CBE6-F443-893A-0769-46CFEF195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6233D45-EC65-047D-3D06-6D2391826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3C63-8EF0-4197-AAD9-C122B02E91D2}" type="datetimeFigureOut">
              <a:rPr lang="sv-SE" smtClean="0"/>
              <a:t>2025-02-08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C42FA1B-83A3-03BC-F93A-390B3D066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54AC72C-5C2F-2D60-B885-431B308F0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4122-9B75-4C4B-8D1E-EC4B1724FE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8885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EDAB93C-C53D-EB95-69C2-5242A4A82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3C63-8EF0-4197-AAD9-C122B02E91D2}" type="datetimeFigureOut">
              <a:rPr lang="sv-SE" smtClean="0"/>
              <a:t>2025-02-08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6F41621-EA29-C364-28CB-C384B974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9848AEC-A124-2949-7070-B61B59CF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4122-9B75-4C4B-8D1E-EC4B1724FE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2788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1688E7-813E-4D5D-5A38-87A6E6CC0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9AAAE04-695E-485B-AFA3-D083D1BE7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151D493-F417-7708-15BF-04F1922AD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09CDDF0-2AAB-EA2A-3514-C9955F9E1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3C63-8EF0-4197-AAD9-C122B02E91D2}" type="datetimeFigureOut">
              <a:rPr lang="sv-SE" smtClean="0"/>
              <a:t>2025-02-08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E7941C1-B592-DF5A-FFB2-7B54B40DD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B31805B-F6A8-C496-CAD1-09F18CFBD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4122-9B75-4C4B-8D1E-EC4B1724FE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838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CEC032-7599-7930-B4DC-74D27D4E4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380AE3A-9E0E-60E4-6B63-CECEFEA71B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C120580-0ABE-25AA-4052-A1AF426E6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8F6AD12-6ECB-FEA5-D3EE-BCC4DF05C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3C63-8EF0-4197-AAD9-C122B02E91D2}" type="datetimeFigureOut">
              <a:rPr lang="sv-SE" smtClean="0"/>
              <a:t>2025-02-08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FBC9732-0A79-F4F6-ED67-6100FC463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CB7156C-B150-DDA3-0EE5-D5D61FBC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4122-9B75-4C4B-8D1E-EC4B1724FE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1406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33124C7-1C05-2FCC-1012-D625F18F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685998C-6039-E3CE-05AE-ECB667952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AC56F9B-3858-E4D8-97B8-CAD85441F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0B3C63-8EF0-4197-AAD9-C122B02E91D2}" type="datetimeFigureOut">
              <a:rPr lang="sv-SE" smtClean="0"/>
              <a:t>2025-02-08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196294F-CAE3-B74D-E009-2FA0F924E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D0092CE-24C8-0711-8E36-4E6DA2B60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B4122-9B75-4C4B-8D1E-EC4B1724FE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740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960D74-B99B-AE10-CF02-86C18F758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39F2ACC-14EC-BC9F-6628-36CEFA372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9DAA859-D532-786C-27D4-CDE7FC272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6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xt, Grafik, tecknad serie, Teckensnitt&#10;&#10;Automatiskt genererad beskrivning">
            <a:extLst>
              <a:ext uri="{FF2B5EF4-FFF2-40B4-BE49-F238E27FC236}">
                <a16:creationId xmlns:a16="http://schemas.microsoft.com/office/drawing/2014/main" id="{45A7D3A0-3289-7238-4F0A-B84CE80B3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2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6A48713-7709-5BB1-0228-08762BBA8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3793230" cy="1668963"/>
          </a:xfrm>
        </p:spPr>
        <p:txBody>
          <a:bodyPr anchor="b">
            <a:normAutofit/>
          </a:bodyPr>
          <a:lstStyle/>
          <a:p>
            <a:pPr algn="l"/>
            <a:r>
              <a:rPr lang="sv-SE" sz="4300" dirty="0"/>
              <a:t>Tolv filmer om psykisk hälsa?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0145E50-29AC-6C85-81A9-29207592F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3164306"/>
            <a:ext cx="4470906" cy="3693684"/>
          </a:xfrm>
        </p:spPr>
        <p:txBody>
          <a:bodyPr>
            <a:normAutofit/>
          </a:bodyPr>
          <a:lstStyle/>
          <a:p>
            <a:pPr algn="l"/>
            <a:r>
              <a:rPr lang="sv-SE" sz="3200" dirty="0">
                <a:latin typeface="+mj-lt"/>
              </a:rPr>
              <a:t>Tips! Ett bra stöd dig pastor/ ledare i mötet med unga </a:t>
            </a:r>
            <a:r>
              <a:rPr lang="sv-SE" sz="3200" b="0" i="0" dirty="0">
                <a:effectLst/>
                <a:latin typeface="+mj-lt"/>
              </a:rPr>
              <a:t> </a:t>
            </a:r>
            <a:endParaRPr lang="sv-SE" sz="3200" dirty="0">
              <a:latin typeface="+mj-lt"/>
            </a:endParaRPr>
          </a:p>
          <a:p>
            <a:pPr algn="l" fontAlgn="b"/>
            <a:endParaRPr lang="sv-SE" sz="3200" dirty="0">
              <a:latin typeface="+mj-lt"/>
            </a:endParaRPr>
          </a:p>
          <a:p>
            <a:pPr algn="l" fontAlgn="b"/>
            <a:r>
              <a:rPr lang="sv-SE" sz="3200" dirty="0">
                <a:latin typeface="+mj-lt"/>
              </a:rPr>
              <a:t>ww.efk.se / </a:t>
            </a:r>
            <a:r>
              <a:rPr lang="sv-SE" sz="3200" i="0" dirty="0">
                <a:effectLst/>
                <a:latin typeface="+mj-lt"/>
              </a:rPr>
              <a:t>12 filmer</a:t>
            </a:r>
            <a:br>
              <a:rPr lang="sv-SE" sz="3200" i="0" dirty="0">
                <a:effectLst/>
                <a:latin typeface="+mj-lt"/>
              </a:rPr>
            </a:br>
            <a:r>
              <a:rPr lang="sv-SE" sz="3200" i="0" dirty="0">
                <a:effectLst/>
                <a:latin typeface="+mj-lt"/>
              </a:rPr>
              <a:t>för psykisk hälsa</a:t>
            </a:r>
          </a:p>
          <a:p>
            <a:pPr algn="l"/>
            <a:endParaRPr lang="sv-SE" sz="2000" dirty="0"/>
          </a:p>
          <a:p>
            <a:pPr algn="l"/>
            <a:endParaRPr lang="sv-SE" sz="2000" dirty="0"/>
          </a:p>
        </p:txBody>
      </p:sp>
      <p:sp>
        <p:nvSpPr>
          <p:cNvPr id="4" name="AutoShape 4" descr="Bild 12 filmer för psykisk hälsa">
            <a:extLst>
              <a:ext uri="{FF2B5EF4-FFF2-40B4-BE49-F238E27FC236}">
                <a16:creationId xmlns:a16="http://schemas.microsoft.com/office/drawing/2014/main" id="{505E12D6-899C-BAD6-51D9-CF011B770C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7639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B29E2-8E57-824B-1632-366429A20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En bild som visar Människoansikte, klädsel, person, leende&#10;&#10;Automatiskt genererad beskrivning">
            <a:extLst>
              <a:ext uri="{FF2B5EF4-FFF2-40B4-BE49-F238E27FC236}">
                <a16:creationId xmlns:a16="http://schemas.microsoft.com/office/drawing/2014/main" id="{241DBC1A-CD51-3661-F0A2-A97E34A7A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5" r="2366" b="-1"/>
          <a:stretch/>
        </p:blipFill>
        <p:spPr>
          <a:xfrm>
            <a:off x="3404937" y="10"/>
            <a:ext cx="8787065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244D256-D02F-006A-6118-BC050B86B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67" y="614490"/>
            <a:ext cx="3864022" cy="309574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sz="4000" dirty="0"/>
              <a:t>Kolla in din </a:t>
            </a:r>
            <a:r>
              <a:rPr lang="en-US" sz="4000" dirty="0" err="1"/>
              <a:t>påse</a:t>
            </a:r>
            <a:r>
              <a:rPr lang="en-US" sz="4000" dirty="0"/>
              <a:t>! Var med </a:t>
            </a:r>
            <a:r>
              <a:rPr lang="en-US" sz="4000" dirty="0" err="1"/>
              <a:t>och</a:t>
            </a:r>
            <a:r>
              <a:rPr lang="en-US" sz="4000" dirty="0"/>
              <a:t> </a:t>
            </a:r>
            <a:r>
              <a:rPr lang="en-US" sz="4000" dirty="0" err="1"/>
              <a:t>gör</a:t>
            </a:r>
            <a:r>
              <a:rPr lang="en-US" sz="4000" dirty="0"/>
              <a:t> </a:t>
            </a:r>
            <a:r>
              <a:rPr lang="en-US" sz="4000" dirty="0" err="1"/>
              <a:t>skillnad</a:t>
            </a:r>
            <a:r>
              <a:rPr lang="en-US" sz="4000" dirty="0"/>
              <a:t> för </a:t>
            </a:r>
            <a:r>
              <a:rPr lang="en-US" sz="4000" dirty="0" err="1"/>
              <a:t>ett</a:t>
            </a:r>
            <a:r>
              <a:rPr lang="en-US" sz="4000" dirty="0"/>
              <a:t> barn.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BDAEECF-8FF7-D92D-8465-D36165360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767" y="3939276"/>
            <a:ext cx="3438906" cy="27382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200" dirty="0" err="1"/>
              <a:t>Läs</a:t>
            </a:r>
            <a:r>
              <a:rPr lang="en-US" sz="3200" dirty="0"/>
              <a:t> om </a:t>
            </a:r>
            <a:r>
              <a:rPr lang="en-US" sz="3200" dirty="0" err="1"/>
              <a:t>att</a:t>
            </a:r>
            <a:r>
              <a:rPr lang="en-US" sz="3200" dirty="0"/>
              <a:t> </a:t>
            </a:r>
            <a:r>
              <a:rPr lang="en-US" sz="3200" dirty="0" err="1"/>
              <a:t>bli</a:t>
            </a:r>
            <a:r>
              <a:rPr lang="en-US" sz="3200" dirty="0"/>
              <a:t> </a:t>
            </a:r>
            <a:r>
              <a:rPr lang="en-US" sz="3200" dirty="0" err="1"/>
              <a:t>familjehem</a:t>
            </a:r>
            <a:r>
              <a:rPr lang="en-US" sz="3200" dirty="0"/>
              <a:t> </a:t>
            </a:r>
            <a:r>
              <a:rPr lang="en-US" sz="3200" dirty="0" err="1"/>
              <a:t>eller</a:t>
            </a:r>
            <a:r>
              <a:rPr lang="en-US" sz="3200" dirty="0"/>
              <a:t> </a:t>
            </a:r>
            <a:r>
              <a:rPr lang="en-US" sz="3200" dirty="0" err="1"/>
              <a:t>varför</a:t>
            </a:r>
            <a:r>
              <a:rPr lang="en-US" sz="3200" dirty="0"/>
              <a:t> </a:t>
            </a:r>
            <a:r>
              <a:rPr lang="en-US" sz="3200" dirty="0" err="1"/>
              <a:t>inte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barnhjälpare</a:t>
            </a:r>
            <a:r>
              <a:rPr lang="en-US" sz="3200" dirty="0"/>
              <a:t>!</a:t>
            </a:r>
            <a:br>
              <a:rPr lang="en-US" sz="3200" dirty="0"/>
            </a:b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www.efk.se</a:t>
            </a:r>
            <a:endParaRPr lang="en-US" sz="3200" i="0" dirty="0">
              <a:effectLst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4" name="AutoShape 4" descr="Bild 12 filmer för psykisk hälsa">
            <a:extLst>
              <a:ext uri="{FF2B5EF4-FFF2-40B4-BE49-F238E27FC236}">
                <a16:creationId xmlns:a16="http://schemas.microsoft.com/office/drawing/2014/main" id="{CD22F803-B4A0-9004-CD93-B4134F7CBC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6FC6156D-7336-D194-7FD1-CDE9CB59E1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1F6C1CAC-B7DE-31EE-6482-15B1ADA2BD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2908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3AA193-BD4F-2662-123A-5B85C7D47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AEA9A40-BE1B-F4DA-FE66-020B38F4B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AA1C9131-D2A8-E1B3-89B5-D66A7E4605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23800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9144000" imgH="5143382" progId="Acrobat.Document.DC">
                  <p:embed/>
                </p:oleObj>
              </mc:Choice>
              <mc:Fallback>
                <p:oleObj name="Acrobat Document" r:id="rId2" imgW="9144000" imgH="5143382" progId="Acrobat.Document.DC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AA1C9131-D2A8-E1B3-89B5-D66A7E460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909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4AE5A6-AA31-7EE6-6A0D-5810FB189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grafisk design, clipart, Grafik&#10;&#10;Automatiskt genererad beskrivning">
            <a:extLst>
              <a:ext uri="{FF2B5EF4-FFF2-40B4-BE49-F238E27FC236}">
                <a16:creationId xmlns:a16="http://schemas.microsoft.com/office/drawing/2014/main" id="{693A30FF-CF08-0C32-A130-2950B6206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2835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4308C86-A650-0937-70AC-EFC12AE86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Grafik, Teckensnitt&#10;&#10;Automatiskt genererad beskrivning">
            <a:extLst>
              <a:ext uri="{FF2B5EF4-FFF2-40B4-BE49-F238E27FC236}">
                <a16:creationId xmlns:a16="http://schemas.microsoft.com/office/drawing/2014/main" id="{588B3A1F-43CB-8CD6-5A13-42A0AD52E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434" cy="6912244"/>
          </a:xfrm>
        </p:spPr>
      </p:pic>
    </p:spTree>
    <p:extLst>
      <p:ext uri="{BB962C8B-B14F-4D97-AF65-F5344CB8AC3E}">
        <p14:creationId xmlns:p14="http://schemas.microsoft.com/office/powerpoint/2010/main" val="292657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xt, visitkort, skärmbild&#10;&#10;Automatiskt genererad beskrivning">
            <a:extLst>
              <a:ext uri="{FF2B5EF4-FFF2-40B4-BE49-F238E27FC236}">
                <a16:creationId xmlns:a16="http://schemas.microsoft.com/office/drawing/2014/main" id="{3862D8AE-FF7E-7B1D-333E-9BDE802790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5" b="-2"/>
          <a:stretch/>
        </p:blipFill>
        <p:spPr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1603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FC3AF1-3D07-DE63-CD8C-892262EE7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Info Pingst ung trailer">
            <a:hlinkClick r:id="" action="ppaction://media"/>
            <a:extLst>
              <a:ext uri="{FF2B5EF4-FFF2-40B4-BE49-F238E27FC236}">
                <a16:creationId xmlns:a16="http://schemas.microsoft.com/office/drawing/2014/main" id="{319D2B8A-CE2D-0287-6FED-BAACAF88DF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68873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D1056E-555D-ADDF-363C-BDB6E5E28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Människoansikte, text, klädsel, leende&#10;&#10;Automatiskt genererad beskrivning">
            <a:extLst>
              <a:ext uri="{FF2B5EF4-FFF2-40B4-BE49-F238E27FC236}">
                <a16:creationId xmlns:a16="http://schemas.microsoft.com/office/drawing/2014/main" id="{5BA9AECA-2E81-0BEA-872C-6F589372E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7" y="-193725"/>
            <a:ext cx="10515600" cy="7430858"/>
          </a:xfrm>
        </p:spPr>
      </p:pic>
    </p:spTree>
    <p:extLst>
      <p:ext uri="{BB962C8B-B14F-4D97-AF65-F5344CB8AC3E}">
        <p14:creationId xmlns:p14="http://schemas.microsoft.com/office/powerpoint/2010/main" val="312059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E66F82-5AA1-F9A8-7CAA-3BF85B1AE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72E2CF-F982-2621-6D0E-6A54ABE8B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47287A84-954E-08BC-2270-735D3C47C1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84349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9144000" imgH="5143382" progId="Acrobat.Document.DC">
                  <p:embed/>
                </p:oleObj>
              </mc:Choice>
              <mc:Fallback>
                <p:oleObj name="Acrobat Document" r:id="rId2" imgW="9144000" imgH="5143382" progId="Acrobat.Document.DC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47287A84-954E-08BC-2270-735D3C47C1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440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C1BC89-5A74-3F48-F490-0C9E2DDF2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Teckensnitt, grafisk design, design&#10;&#10;Automatiskt genererad beskrivning">
            <a:extLst>
              <a:ext uri="{FF2B5EF4-FFF2-40B4-BE49-F238E27FC236}">
                <a16:creationId xmlns:a16="http://schemas.microsoft.com/office/drawing/2014/main" id="{518A0313-38AF-407B-AF84-5D638C6BE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5130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3AA193-BD4F-2662-123A-5B85C7D47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Människoansikte, klädsel, person, leende&#10;&#10;Automatiskt genererad beskrivning">
            <a:extLst>
              <a:ext uri="{FF2B5EF4-FFF2-40B4-BE49-F238E27FC236}">
                <a16:creationId xmlns:a16="http://schemas.microsoft.com/office/drawing/2014/main" id="{392A2A82-AA8A-A374-6796-4B87233ED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2741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960D74-B99B-AE10-CF02-86C18F758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grafisk design, affisch, Grafik&#10;&#10;Automatiskt genererad beskrivning">
            <a:extLst>
              <a:ext uri="{FF2B5EF4-FFF2-40B4-BE49-F238E27FC236}">
                <a16:creationId xmlns:a16="http://schemas.microsoft.com/office/drawing/2014/main" id="{DADE3F94-6879-10B1-C108-3F909EE55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57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C800E259-F604-05CE-1446-DE3255AC6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676" y="-27453"/>
            <a:ext cx="9180604" cy="688545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255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E66F82-5AA1-F9A8-7CAA-3BF85B1AE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grafisk design, Teckensnitt, Grafik&#10;&#10;Automatiskt genererad beskrivning">
            <a:extLst>
              <a:ext uri="{FF2B5EF4-FFF2-40B4-BE49-F238E27FC236}">
                <a16:creationId xmlns:a16="http://schemas.microsoft.com/office/drawing/2014/main" id="{1628DCD1-AE0B-1759-05FF-74AE3402E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7419"/>
            <a:ext cx="12336651" cy="6938500"/>
          </a:xfrm>
        </p:spPr>
      </p:pic>
    </p:spTree>
    <p:extLst>
      <p:ext uri="{BB962C8B-B14F-4D97-AF65-F5344CB8AC3E}">
        <p14:creationId xmlns:p14="http://schemas.microsoft.com/office/powerpoint/2010/main" val="253825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C1BC89-5A74-3F48-F490-0C9E2DDF2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C543F5F-6994-1E87-5EB1-455217D63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graphicFrame>
        <p:nvGraphicFramePr>
          <p:cNvPr id="4" name="Objekt 3">
            <a:hlinkClick r:id="" action="ppaction://ole?verb=0"/>
            <a:extLst>
              <a:ext uri="{FF2B5EF4-FFF2-40B4-BE49-F238E27FC236}">
                <a16:creationId xmlns:a16="http://schemas.microsoft.com/office/drawing/2014/main" id="{40AE9540-E57B-B163-4DE7-DBA55F48BD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685230"/>
              </p:ext>
            </p:extLst>
          </p:nvPr>
        </p:nvGraphicFramePr>
        <p:xfrm>
          <a:off x="0" y="-23812"/>
          <a:ext cx="12234332" cy="688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6095975" imgH="3429123" progId="PowerPoint.Show.12">
                  <p:embed/>
                </p:oleObj>
              </mc:Choice>
              <mc:Fallback>
                <p:oleObj name="Presentation" r:id="rId2" imgW="6095975" imgH="3429123" progId="PowerPoint.Show.12">
                  <p:embed/>
                  <p:pic>
                    <p:nvPicPr>
                      <p:cNvPr id="4" name="Objekt 3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40AE9540-E57B-B163-4DE7-DBA55F48BD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23812"/>
                        <a:ext cx="12234332" cy="6881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298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65</Words>
  <Application>Microsoft Office PowerPoint</Application>
  <PresentationFormat>Bredbild</PresentationFormat>
  <Paragraphs>7</Paragraphs>
  <Slides>16</Slides>
  <Notes>1</Notes>
  <HiddenSlides>0</HiddenSlides>
  <MMClips>1</MMClips>
  <ScaleCrop>false</ScaleCrop>
  <HeadingPairs>
    <vt:vector size="8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2</vt:i4>
      </vt:variant>
      <vt:variant>
        <vt:lpstr>Bildrubriker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Office-tema</vt:lpstr>
      <vt:lpstr>Acrobat Document</vt:lpstr>
      <vt:lpstr>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Tolv filmer om psykisk hälsa?</vt:lpstr>
      <vt:lpstr>Kolla in din påse! Var med och gör skillnad för ett barn. 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Olof Brandt</dc:creator>
  <cp:lastModifiedBy>Olof Brandt</cp:lastModifiedBy>
  <cp:revision>3</cp:revision>
  <dcterms:created xsi:type="dcterms:W3CDTF">2025-01-30T14:47:06Z</dcterms:created>
  <dcterms:modified xsi:type="dcterms:W3CDTF">2025-02-08T14:10:55Z</dcterms:modified>
</cp:coreProperties>
</file>